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16e3646daa4c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386af785244d0e"/>
  </p:sldMasterIdLst>
  <p:sldIdLst>
    <p:sldId xmlns:r="http://schemas.openxmlformats.org/officeDocument/2006/relationships" id="256" r:id="R55646925df8547a0"/>
    <p:sldId xmlns:r="http://schemas.openxmlformats.org/officeDocument/2006/relationships" id="257" r:id="Rfaa8302853084b02"/>
    <p:sldId xmlns:r="http://schemas.openxmlformats.org/officeDocument/2006/relationships" id="258" r:id="Ra47d39dab8d64e3c"/>
    <p:sldId xmlns:r="http://schemas.openxmlformats.org/officeDocument/2006/relationships" id="259" r:id="R8764ee554fbc4029"/>
    <p:sldId xmlns:r="http://schemas.openxmlformats.org/officeDocument/2006/relationships" id="260" r:id="R1cc9d83a7eba4f9a"/>
    <p:sldId xmlns:r="http://schemas.openxmlformats.org/officeDocument/2006/relationships" id="261" r:id="Ree263f1ca4b9428c"/>
    <p:sldId xmlns:r="http://schemas.openxmlformats.org/officeDocument/2006/relationships" id="262" r:id="Re68171c692a146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386af785244d0e" /><Relationship Type="http://schemas.openxmlformats.org/officeDocument/2006/relationships/slide" Target="/ppt/slides/slide1.xml" Id="R55646925df8547a0" /><Relationship Type="http://schemas.openxmlformats.org/officeDocument/2006/relationships/slide" Target="/ppt/slides/slide2.xml" Id="Rfaa8302853084b02" /><Relationship Type="http://schemas.openxmlformats.org/officeDocument/2006/relationships/slide" Target="/ppt/slides/slide3.xml" Id="Ra47d39dab8d64e3c" /><Relationship Type="http://schemas.openxmlformats.org/officeDocument/2006/relationships/slide" Target="/ppt/slides/slide4.xml" Id="R8764ee554fbc4029" /><Relationship Type="http://schemas.openxmlformats.org/officeDocument/2006/relationships/slide" Target="/ppt/slides/slide5.xml" Id="R1cc9d83a7eba4f9a" /><Relationship Type="http://schemas.openxmlformats.org/officeDocument/2006/relationships/slide" Target="/ppt/slides/slide6.xml" Id="Ree263f1ca4b9428c" /><Relationship Type="http://schemas.openxmlformats.org/officeDocument/2006/relationships/slide" Target="/ppt/slides/slide7.xml" Id="Re68171c692a146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f2f15973864f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31264392994623" /><Relationship Type="http://schemas.openxmlformats.org/officeDocument/2006/relationships/theme" Target="/ppt/slideMasters/theme/theme1.xml" Id="R86eec04d609b4e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312643929946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843b5632d044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83f2fed24b4d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beaa71e17948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0328d033fc49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ab96ca030b41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83f2a2751e4b0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2897f7e96c4a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KANEBOGEN SKO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KANEBOGEN SKO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KANEBOGEN SKO AS ble etablert [år] og holder til i Harstad.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KANEBOGEN SKO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KANEBOGEN SKO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KANEBOGEN SKO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10 742 927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1 333 531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958 484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1 664 673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6 423 961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KANEBOGEN SKO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KIRSTI JOHANNESSEN KRISTOFFERSEN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KRISTOFFERSEN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KANEBOGEN SKO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Skilleveien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9411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07 41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976 501 632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KANEBOGEN SKO AS</a:t>
            </a:r>
          </a:p>
        </p:txBody>
      </p:sp>
    </p:spTree>
  </p:cSld>
  <p:clrMapOvr>
    <a:masterClrMapping xmlns:a="http://schemas.openxmlformats.org/drawingml/2006/main"/>
  </p:clrMapOvr>
</p:sld>
</file>