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bf435ad98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261a443e1a49d3"/>
  </p:sldMasterIdLst>
  <p:sldIdLst>
    <p:sldId xmlns:r="http://schemas.openxmlformats.org/officeDocument/2006/relationships" id="256" r:id="R1abcd5f285584bf0"/>
    <p:sldId xmlns:r="http://schemas.openxmlformats.org/officeDocument/2006/relationships" id="257" r:id="R6c54a62a903740d6"/>
    <p:sldId xmlns:r="http://schemas.openxmlformats.org/officeDocument/2006/relationships" id="258" r:id="Rdec5396fb5124b75"/>
    <p:sldId xmlns:r="http://schemas.openxmlformats.org/officeDocument/2006/relationships" id="259" r:id="R498d2ed53019449e"/>
    <p:sldId xmlns:r="http://schemas.openxmlformats.org/officeDocument/2006/relationships" id="260" r:id="R108110a991fe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61a443e1a49d3" /><Relationship Type="http://schemas.openxmlformats.org/officeDocument/2006/relationships/slide" Target="/ppt/slides/slide1.xml" Id="R1abcd5f285584bf0" /><Relationship Type="http://schemas.openxmlformats.org/officeDocument/2006/relationships/slide" Target="/ppt/slides/slide2.xml" Id="R6c54a62a903740d6" /><Relationship Type="http://schemas.openxmlformats.org/officeDocument/2006/relationships/slide" Target="/ppt/slides/slide3.xml" Id="Rdec5396fb5124b75" /><Relationship Type="http://schemas.openxmlformats.org/officeDocument/2006/relationships/slide" Target="/ppt/slides/slide4.xml" Id="R498d2ed53019449e" /><Relationship Type="http://schemas.openxmlformats.org/officeDocument/2006/relationships/slide" Target="/ppt/slides/slide5.xml" Id="R108110a991fe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32d54ed51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870208c74a77" /><Relationship Type="http://schemas.openxmlformats.org/officeDocument/2006/relationships/theme" Target="/ppt/slideMasters/theme/theme1.xml" Id="R8804672234d947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7870208c74a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0e353516d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1018f1e0741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a817aa3f42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b331acb5a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8814a4234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MULTIMECH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MULTIMECH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MULTIMECH MARINE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MULTIMECH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MULTIMECH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MULTIMECH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976 502 213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MULTIMECH MARINE AS</a:t>
            </a:r>
          </a:p>
        </p:txBody>
      </p:sp>
    </p:spTree>
  </p:cSld>
  <p:clrMapOvr>
    <a:masterClrMapping xmlns:a="http://schemas.openxmlformats.org/drawingml/2006/main"/>
  </p:clrMapOvr>
</p:sld>
</file>