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79fb9fb6b57423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8e903341b0a4feb"/>
  </p:sldMasterIdLst>
  <p:sldIdLst>
    <p:sldId xmlns:r="http://schemas.openxmlformats.org/officeDocument/2006/relationships" id="256" r:id="Rcc4ce84453a94cce"/>
    <p:sldId xmlns:r="http://schemas.openxmlformats.org/officeDocument/2006/relationships" id="257" r:id="Rea43cc98a37a40c9"/>
    <p:sldId xmlns:r="http://schemas.openxmlformats.org/officeDocument/2006/relationships" id="258" r:id="Rc34655ffcdbe42b3"/>
    <p:sldId xmlns:r="http://schemas.openxmlformats.org/officeDocument/2006/relationships" id="259" r:id="Rc4073bbe783740f3"/>
    <p:sldId xmlns:r="http://schemas.openxmlformats.org/officeDocument/2006/relationships" id="260" r:id="R513a6010ba3c40a9"/>
    <p:sldId xmlns:r="http://schemas.openxmlformats.org/officeDocument/2006/relationships" id="261" r:id="Rd8dc750d29e542f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8e903341b0a4feb" /><Relationship Type="http://schemas.openxmlformats.org/officeDocument/2006/relationships/slide" Target="/ppt/slides/slide1.xml" Id="Rcc4ce84453a94cce" /><Relationship Type="http://schemas.openxmlformats.org/officeDocument/2006/relationships/slide" Target="/ppt/slides/slide2.xml" Id="Rea43cc98a37a40c9" /><Relationship Type="http://schemas.openxmlformats.org/officeDocument/2006/relationships/slide" Target="/ppt/slides/slide3.xml" Id="Rc34655ffcdbe42b3" /><Relationship Type="http://schemas.openxmlformats.org/officeDocument/2006/relationships/slide" Target="/ppt/slides/slide4.xml" Id="Rc4073bbe783740f3" /><Relationship Type="http://schemas.openxmlformats.org/officeDocument/2006/relationships/slide" Target="/ppt/slides/slide5.xml" Id="R513a6010ba3c40a9" /><Relationship Type="http://schemas.openxmlformats.org/officeDocument/2006/relationships/slide" Target="/ppt/slides/slide6.xml" Id="Rd8dc750d29e542f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7d36bd5799540a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08bdcdd7e74727" /><Relationship Type="http://schemas.openxmlformats.org/officeDocument/2006/relationships/theme" Target="/ppt/slideMasters/theme/theme1.xml" Id="R2a1fa24462c74a2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108bdcdd7e7472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fe8cb870d8465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09f6f110c8450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2ca481ac3545c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f2e0c51cf3433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f3174e9d4d490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bcf3c6300c488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GVARV EIENDOM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GVARV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GVARV EIENDOM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GVARV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GVARV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GVARV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BJØRNFELD ARNE HALVOR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BJØRNFELD KÅRE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GVARV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976 502 248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GVARV EIENDOM AS</a:t>
            </a:r>
          </a:p>
        </p:txBody>
      </p:sp>
    </p:spTree>
  </p:cSld>
  <p:clrMapOvr>
    <a:masterClrMapping xmlns:a="http://schemas.openxmlformats.org/drawingml/2006/main"/>
  </p:clrMapOvr>
</p:sld>
</file>