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4ca89368c347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f613087a3b4399"/>
  </p:sldMasterIdLst>
  <p:sldIdLst>
    <p:sldId xmlns:r="http://schemas.openxmlformats.org/officeDocument/2006/relationships" id="256" r:id="R038c24ec39a94957"/>
    <p:sldId xmlns:r="http://schemas.openxmlformats.org/officeDocument/2006/relationships" id="257" r:id="R7fb9f05d99334dfb"/>
    <p:sldId xmlns:r="http://schemas.openxmlformats.org/officeDocument/2006/relationships" id="258" r:id="R2b682edb13694d20"/>
    <p:sldId xmlns:r="http://schemas.openxmlformats.org/officeDocument/2006/relationships" id="259" r:id="R10bf298ca3d7422d"/>
    <p:sldId xmlns:r="http://schemas.openxmlformats.org/officeDocument/2006/relationships" id="260" r:id="R40b65cf4ffa44d12"/>
    <p:sldId xmlns:r="http://schemas.openxmlformats.org/officeDocument/2006/relationships" id="261" r:id="R40521a6ee6b8498f"/>
    <p:sldId xmlns:r="http://schemas.openxmlformats.org/officeDocument/2006/relationships" id="262" r:id="R765b6cb5a74d46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613087a3b4399" /><Relationship Type="http://schemas.openxmlformats.org/officeDocument/2006/relationships/slide" Target="/ppt/slides/slide1.xml" Id="R038c24ec39a94957" /><Relationship Type="http://schemas.openxmlformats.org/officeDocument/2006/relationships/slide" Target="/ppt/slides/slide2.xml" Id="R7fb9f05d99334dfb" /><Relationship Type="http://schemas.openxmlformats.org/officeDocument/2006/relationships/slide" Target="/ppt/slides/slide3.xml" Id="R2b682edb13694d20" /><Relationship Type="http://schemas.openxmlformats.org/officeDocument/2006/relationships/slide" Target="/ppt/slides/slide4.xml" Id="R10bf298ca3d7422d" /><Relationship Type="http://schemas.openxmlformats.org/officeDocument/2006/relationships/slide" Target="/ppt/slides/slide5.xml" Id="R40b65cf4ffa44d12" /><Relationship Type="http://schemas.openxmlformats.org/officeDocument/2006/relationships/slide" Target="/ppt/slides/slide6.xml" Id="R40521a6ee6b8498f" /><Relationship Type="http://schemas.openxmlformats.org/officeDocument/2006/relationships/slide" Target="/ppt/slides/slide7.xml" Id="R765b6cb5a74d46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06964cfdb44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ab4ea54134414" /><Relationship Type="http://schemas.openxmlformats.org/officeDocument/2006/relationships/theme" Target="/ppt/slideMasters/theme/theme1.xml" Id="Rf98db9f8384f4d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dab4ea541344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30d18647d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85470d35d42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e98daca794c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89e895d6d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7031e4a23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9054a574d4d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4e9e608b7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VOLDCO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131 677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2 365 927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2 394 009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ALEXANDER 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52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post@voldeiendommer.no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www.voldeiendommer.no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976 505 913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VOLDCO AS</a:t>
            </a:r>
          </a:p>
        </p:txBody>
      </p:sp>
    </p:spTree>
  </p:cSld>
  <p:clrMapOvr>
    <a:masterClrMapping xmlns:a="http://schemas.openxmlformats.org/drawingml/2006/main"/>
  </p:clrMapOvr>
</p:sld>
</file>