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5edf3306a714e8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a2b8ad9ff334e56"/>
  </p:sldMasterIdLst>
  <p:sldIdLst>
    <p:sldId xmlns:r="http://schemas.openxmlformats.org/officeDocument/2006/relationships" id="256" r:id="Rf2c97b79a45d4796"/>
    <p:sldId xmlns:r="http://schemas.openxmlformats.org/officeDocument/2006/relationships" id="257" r:id="R042971e0b9a344a3"/>
    <p:sldId xmlns:r="http://schemas.openxmlformats.org/officeDocument/2006/relationships" id="258" r:id="Rae988ef1491c4e4b"/>
    <p:sldId xmlns:r="http://schemas.openxmlformats.org/officeDocument/2006/relationships" id="259" r:id="Reaa0c5ff7bd04768"/>
    <p:sldId xmlns:r="http://schemas.openxmlformats.org/officeDocument/2006/relationships" id="260" r:id="Rf9c619a1b473409d"/>
    <p:sldId xmlns:r="http://schemas.openxmlformats.org/officeDocument/2006/relationships" id="261" r:id="Rfba1aaacb4fe40f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a2b8ad9ff334e56" /><Relationship Type="http://schemas.openxmlformats.org/officeDocument/2006/relationships/slide" Target="/ppt/slides/slide1.xml" Id="Rf2c97b79a45d4796" /><Relationship Type="http://schemas.openxmlformats.org/officeDocument/2006/relationships/slide" Target="/ppt/slides/slide2.xml" Id="R042971e0b9a344a3" /><Relationship Type="http://schemas.openxmlformats.org/officeDocument/2006/relationships/slide" Target="/ppt/slides/slide3.xml" Id="Rae988ef1491c4e4b" /><Relationship Type="http://schemas.openxmlformats.org/officeDocument/2006/relationships/slide" Target="/ppt/slides/slide4.xml" Id="Reaa0c5ff7bd04768" /><Relationship Type="http://schemas.openxmlformats.org/officeDocument/2006/relationships/slide" Target="/ppt/slides/slide5.xml" Id="Rf9c619a1b473409d" /><Relationship Type="http://schemas.openxmlformats.org/officeDocument/2006/relationships/slide" Target="/ppt/slides/slide6.xml" Id="Rfba1aaacb4fe40f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028fc2b90e2404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fb189a90b1d417f" /><Relationship Type="http://schemas.openxmlformats.org/officeDocument/2006/relationships/theme" Target="/ppt/slideMasters/theme/theme1.xml" Id="Re4637cc37787468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fb189a90b1d417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e7c72aadd24f0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11c568573e5456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930b406ca44d3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dd2c4ed3164a8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ec2aaf1107492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196c9c3b0c46a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ELEKTROMONTASJE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ELEKTROMONTASJE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ELEKTROMONTASJE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ELEKTROMONTASJE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ELEKTROMONTASJE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ELEKTROMONTASJE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JAKOBSEN ANN HELEN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ELEKTROMONTASJE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976 506 413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ELEKTROMONTASJE AS</a:t>
            </a:r>
          </a:p>
        </p:txBody>
      </p:sp>
    </p:spTree>
  </p:cSld>
  <p:clrMapOvr>
    <a:masterClrMapping xmlns:a="http://schemas.openxmlformats.org/drawingml/2006/main"/>
  </p:clrMapOvr>
</p:sld>
</file>