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4050c305bc43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c20fe770444615"/>
  </p:sldMasterIdLst>
  <p:sldIdLst>
    <p:sldId xmlns:r="http://schemas.openxmlformats.org/officeDocument/2006/relationships" id="256" r:id="R6a149cce3a3d4c1e"/>
    <p:sldId xmlns:r="http://schemas.openxmlformats.org/officeDocument/2006/relationships" id="257" r:id="Ra1c676b81d974fe5"/>
    <p:sldId xmlns:r="http://schemas.openxmlformats.org/officeDocument/2006/relationships" id="258" r:id="Rb589b0b0b5a743c4"/>
    <p:sldId xmlns:r="http://schemas.openxmlformats.org/officeDocument/2006/relationships" id="259" r:id="Rd04e0c39abad4188"/>
    <p:sldId xmlns:r="http://schemas.openxmlformats.org/officeDocument/2006/relationships" id="260" r:id="R30e1df19227148d1"/>
    <p:sldId xmlns:r="http://schemas.openxmlformats.org/officeDocument/2006/relationships" id="261" r:id="R214c25c051794b99"/>
    <p:sldId xmlns:r="http://schemas.openxmlformats.org/officeDocument/2006/relationships" id="262" r:id="R62b4b87b5f3b45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c20fe770444615" /><Relationship Type="http://schemas.openxmlformats.org/officeDocument/2006/relationships/slide" Target="/ppt/slides/slide1.xml" Id="R6a149cce3a3d4c1e" /><Relationship Type="http://schemas.openxmlformats.org/officeDocument/2006/relationships/slide" Target="/ppt/slides/slide2.xml" Id="Ra1c676b81d974fe5" /><Relationship Type="http://schemas.openxmlformats.org/officeDocument/2006/relationships/slide" Target="/ppt/slides/slide3.xml" Id="Rb589b0b0b5a743c4" /><Relationship Type="http://schemas.openxmlformats.org/officeDocument/2006/relationships/slide" Target="/ppt/slides/slide4.xml" Id="Rd04e0c39abad4188" /><Relationship Type="http://schemas.openxmlformats.org/officeDocument/2006/relationships/slide" Target="/ppt/slides/slide5.xml" Id="R30e1df19227148d1" /><Relationship Type="http://schemas.openxmlformats.org/officeDocument/2006/relationships/slide" Target="/ppt/slides/slide6.xml" Id="R214c25c051794b99" /><Relationship Type="http://schemas.openxmlformats.org/officeDocument/2006/relationships/slide" Target="/ppt/slides/slide7.xml" Id="R62b4b87b5f3b45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6f348a2ac047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64b93ee79467b" /><Relationship Type="http://schemas.openxmlformats.org/officeDocument/2006/relationships/theme" Target="/ppt/slideMasters/theme/theme1.xml" Id="Rdf70286d15a941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964b93ee7946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7aa82667347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64dc6840640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0af5a293e41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2c8021e704a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90f9a80d64d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57828bdd74b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22236503b41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SANDVIK SKO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 SKO AS ble etablert [år] og holder til i Gaupne.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68 208 632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2 540 370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415 803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9 855 395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45 791 206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ARVE SANDVIK  –  80,3 %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 GAUPNE AS  –  19,7 %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Gaupnegrandane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6868 Gaupne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67 17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976 516 222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 SKO AS</a:t>
            </a:r>
          </a:p>
        </p:txBody>
      </p:sp>
    </p:spTree>
  </p:cSld>
  <p:clrMapOvr>
    <a:masterClrMapping xmlns:a="http://schemas.openxmlformats.org/drawingml/2006/main"/>
  </p:clrMapOvr>
</p:sld>
</file>