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78a4b5832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16885f1aa4e31"/>
  </p:sldMasterIdLst>
  <p:sldIdLst>
    <p:sldId xmlns:r="http://schemas.openxmlformats.org/officeDocument/2006/relationships" id="256" r:id="R71944faa2b214add"/>
    <p:sldId xmlns:r="http://schemas.openxmlformats.org/officeDocument/2006/relationships" id="257" r:id="R7ac8010fd3d64190"/>
    <p:sldId xmlns:r="http://schemas.openxmlformats.org/officeDocument/2006/relationships" id="258" r:id="Refc2c517854241a9"/>
    <p:sldId xmlns:r="http://schemas.openxmlformats.org/officeDocument/2006/relationships" id="259" r:id="R5a21b61f9b764f77"/>
    <p:sldId xmlns:r="http://schemas.openxmlformats.org/officeDocument/2006/relationships" id="260" r:id="Rbb124e8178384f97"/>
    <p:sldId xmlns:r="http://schemas.openxmlformats.org/officeDocument/2006/relationships" id="261" r:id="R95105f17b82b4e28"/>
    <p:sldId xmlns:r="http://schemas.openxmlformats.org/officeDocument/2006/relationships" id="262" r:id="R77b427628fbd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16885f1aa4e31" /><Relationship Type="http://schemas.openxmlformats.org/officeDocument/2006/relationships/slide" Target="/ppt/slides/slide1.xml" Id="R71944faa2b214add" /><Relationship Type="http://schemas.openxmlformats.org/officeDocument/2006/relationships/slide" Target="/ppt/slides/slide2.xml" Id="R7ac8010fd3d64190" /><Relationship Type="http://schemas.openxmlformats.org/officeDocument/2006/relationships/slide" Target="/ppt/slides/slide3.xml" Id="Refc2c517854241a9" /><Relationship Type="http://schemas.openxmlformats.org/officeDocument/2006/relationships/slide" Target="/ppt/slides/slide4.xml" Id="R5a21b61f9b764f77" /><Relationship Type="http://schemas.openxmlformats.org/officeDocument/2006/relationships/slide" Target="/ppt/slides/slide5.xml" Id="Rbb124e8178384f97" /><Relationship Type="http://schemas.openxmlformats.org/officeDocument/2006/relationships/slide" Target="/ppt/slides/slide6.xml" Id="R95105f17b82b4e28" /><Relationship Type="http://schemas.openxmlformats.org/officeDocument/2006/relationships/slide" Target="/ppt/slides/slide7.xml" Id="R77b427628fbd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ea32a126e4e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7b06c4c7c4361" /><Relationship Type="http://schemas.openxmlformats.org/officeDocument/2006/relationships/theme" Target="/ppt/slideMasters/theme/theme1.xml" Id="R03baef503248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7b06c4c7c43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ac84754ea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1393491c4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8afa697f0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be92f3b6f4d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8248b3c7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1a3cffb24f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ededfae7a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EUROSKO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EUROSKO GRUPPEN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1 210 046 000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38 593 000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286 357 000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566 703 000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A MAGNUSSEN ENGROS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FALKANGER SKO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SKOINVEST ALP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SKO DRIFT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MOBERG SKOTØYFORRETNING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SKO STORO AS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976 516 575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EUROSKO GRUPPEN AS</a:t>
            </a:r>
          </a:p>
        </p:txBody>
      </p:sp>
    </p:spTree>
  </p:cSld>
  <p:clrMapOvr>
    <a:masterClrMapping xmlns:a="http://schemas.openxmlformats.org/drawingml/2006/main"/>
  </p:clrMapOvr>
</p:sld>
</file>