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23e0dd06845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d74b0f159479a"/>
  </p:sldMasterIdLst>
  <p:sldIdLst>
    <p:sldId xmlns:r="http://schemas.openxmlformats.org/officeDocument/2006/relationships" id="256" r:id="Rd4a5518509c64fc1"/>
    <p:sldId xmlns:r="http://schemas.openxmlformats.org/officeDocument/2006/relationships" id="257" r:id="R708fc9b99b5c44b0"/>
    <p:sldId xmlns:r="http://schemas.openxmlformats.org/officeDocument/2006/relationships" id="258" r:id="R2eced36131c145d7"/>
    <p:sldId xmlns:r="http://schemas.openxmlformats.org/officeDocument/2006/relationships" id="259" r:id="Rfe22c00889ea4c99"/>
    <p:sldId xmlns:r="http://schemas.openxmlformats.org/officeDocument/2006/relationships" id="260" r:id="R655cfa2314184a24"/>
    <p:sldId xmlns:r="http://schemas.openxmlformats.org/officeDocument/2006/relationships" id="261" r:id="R3ce53a3ef121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d74b0f159479a" /><Relationship Type="http://schemas.openxmlformats.org/officeDocument/2006/relationships/slide" Target="/ppt/slides/slide1.xml" Id="Rd4a5518509c64fc1" /><Relationship Type="http://schemas.openxmlformats.org/officeDocument/2006/relationships/slide" Target="/ppt/slides/slide2.xml" Id="R708fc9b99b5c44b0" /><Relationship Type="http://schemas.openxmlformats.org/officeDocument/2006/relationships/slide" Target="/ppt/slides/slide3.xml" Id="R2eced36131c145d7" /><Relationship Type="http://schemas.openxmlformats.org/officeDocument/2006/relationships/slide" Target="/ppt/slides/slide4.xml" Id="Rfe22c00889ea4c99" /><Relationship Type="http://schemas.openxmlformats.org/officeDocument/2006/relationships/slide" Target="/ppt/slides/slide5.xml" Id="R655cfa2314184a24" /><Relationship Type="http://schemas.openxmlformats.org/officeDocument/2006/relationships/slide" Target="/ppt/slides/slide6.xml" Id="R3ce53a3ef121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518bf6506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e8f0cf3b94f8f" /><Relationship Type="http://schemas.openxmlformats.org/officeDocument/2006/relationships/theme" Target="/ppt/slideMasters/theme/theme1.xml" Id="R123c981d51234d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0e8f0cf3b94f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790eff07b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3585b021249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4d80c418d42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40b4012b9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0ad9fb19445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ffcbba479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GRAHAM MARTIN THOMAS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976 517 849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 AS</a:t>
            </a:r>
          </a:p>
        </p:txBody>
      </p:sp>
    </p:spTree>
  </p:cSld>
  <p:clrMapOvr>
    <a:masterClrMapping xmlns:a="http://schemas.openxmlformats.org/drawingml/2006/main"/>
  </p:clrMapOvr>
</p:sld>
</file>