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b8a00304f949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4594458724d06"/>
  </p:sldMasterIdLst>
  <p:sldIdLst>
    <p:sldId xmlns:r="http://schemas.openxmlformats.org/officeDocument/2006/relationships" id="256" r:id="R5c2a8ba0911340c7"/>
    <p:sldId xmlns:r="http://schemas.openxmlformats.org/officeDocument/2006/relationships" id="257" r:id="R9077a73356a146c2"/>
    <p:sldId xmlns:r="http://schemas.openxmlformats.org/officeDocument/2006/relationships" id="258" r:id="R4aa215e5fd5e4830"/>
    <p:sldId xmlns:r="http://schemas.openxmlformats.org/officeDocument/2006/relationships" id="259" r:id="Rd7c221d8ea184f8a"/>
    <p:sldId xmlns:r="http://schemas.openxmlformats.org/officeDocument/2006/relationships" id="260" r:id="R0f9e58acbcbb4d1b"/>
    <p:sldId xmlns:r="http://schemas.openxmlformats.org/officeDocument/2006/relationships" id="261" r:id="R5216792025914fb3"/>
    <p:sldId xmlns:r="http://schemas.openxmlformats.org/officeDocument/2006/relationships" id="262" r:id="R921469e56f1a4a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4594458724d06" /><Relationship Type="http://schemas.openxmlformats.org/officeDocument/2006/relationships/slide" Target="/ppt/slides/slide1.xml" Id="R5c2a8ba0911340c7" /><Relationship Type="http://schemas.openxmlformats.org/officeDocument/2006/relationships/slide" Target="/ppt/slides/slide2.xml" Id="R9077a73356a146c2" /><Relationship Type="http://schemas.openxmlformats.org/officeDocument/2006/relationships/slide" Target="/ppt/slides/slide3.xml" Id="R4aa215e5fd5e4830" /><Relationship Type="http://schemas.openxmlformats.org/officeDocument/2006/relationships/slide" Target="/ppt/slides/slide4.xml" Id="Rd7c221d8ea184f8a" /><Relationship Type="http://schemas.openxmlformats.org/officeDocument/2006/relationships/slide" Target="/ppt/slides/slide5.xml" Id="R0f9e58acbcbb4d1b" /><Relationship Type="http://schemas.openxmlformats.org/officeDocument/2006/relationships/slide" Target="/ppt/slides/slide6.xml" Id="R5216792025914fb3" /><Relationship Type="http://schemas.openxmlformats.org/officeDocument/2006/relationships/slide" Target="/ppt/slides/slide7.xml" Id="R921469e56f1a4a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8474b2352b48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34c2c3f254e3c" /><Relationship Type="http://schemas.openxmlformats.org/officeDocument/2006/relationships/theme" Target="/ppt/slideMasters/theme/theme1.xml" Id="R57134888611043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634c2c3f254e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33e2b2eab46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3ff531ea544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abd8129b64c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b39cfeff54f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5768893cd48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ad7335a9b49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f0b6181df45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TIKO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17 352 859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814 357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5 967 905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11 342 635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HAGEN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HAGEN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22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976 527 461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TIKO AS</a:t>
            </a:r>
          </a:p>
        </p:txBody>
      </p:sp>
    </p:spTree>
  </p:cSld>
  <p:clrMapOvr>
    <a:masterClrMapping xmlns:a="http://schemas.openxmlformats.org/drawingml/2006/main"/>
  </p:clrMapOvr>
</p:sld>
</file>