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c58ca34f3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4473776994a7c"/>
  </p:sldMasterIdLst>
  <p:sldIdLst>
    <p:sldId xmlns:r="http://schemas.openxmlformats.org/officeDocument/2006/relationships" id="256" r:id="R1df2de246f8a44cd"/>
    <p:sldId xmlns:r="http://schemas.openxmlformats.org/officeDocument/2006/relationships" id="257" r:id="Rd51f0fbb2e8941a6"/>
    <p:sldId xmlns:r="http://schemas.openxmlformats.org/officeDocument/2006/relationships" id="258" r:id="Rf39a5b20b3024f13"/>
    <p:sldId xmlns:r="http://schemas.openxmlformats.org/officeDocument/2006/relationships" id="259" r:id="Rf0e523559e514eb9"/>
    <p:sldId xmlns:r="http://schemas.openxmlformats.org/officeDocument/2006/relationships" id="260" r:id="Ra135db9c702d441e"/>
    <p:sldId xmlns:r="http://schemas.openxmlformats.org/officeDocument/2006/relationships" id="261" r:id="R5763a4f813f148ff"/>
    <p:sldId xmlns:r="http://schemas.openxmlformats.org/officeDocument/2006/relationships" id="262" r:id="R2f6ba292eef6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4473776994a7c" /><Relationship Type="http://schemas.openxmlformats.org/officeDocument/2006/relationships/slide" Target="/ppt/slides/slide1.xml" Id="R1df2de246f8a44cd" /><Relationship Type="http://schemas.openxmlformats.org/officeDocument/2006/relationships/slide" Target="/ppt/slides/slide2.xml" Id="Rd51f0fbb2e8941a6" /><Relationship Type="http://schemas.openxmlformats.org/officeDocument/2006/relationships/slide" Target="/ppt/slides/slide3.xml" Id="Rf39a5b20b3024f13" /><Relationship Type="http://schemas.openxmlformats.org/officeDocument/2006/relationships/slide" Target="/ppt/slides/slide4.xml" Id="Rf0e523559e514eb9" /><Relationship Type="http://schemas.openxmlformats.org/officeDocument/2006/relationships/slide" Target="/ppt/slides/slide5.xml" Id="Ra135db9c702d441e" /><Relationship Type="http://schemas.openxmlformats.org/officeDocument/2006/relationships/slide" Target="/ppt/slides/slide6.xml" Id="R5763a4f813f148ff" /><Relationship Type="http://schemas.openxmlformats.org/officeDocument/2006/relationships/slide" Target="/ppt/slides/slide7.xml" Id="R2f6ba292eef6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0f8d30005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02a16f994ed6" /><Relationship Type="http://schemas.openxmlformats.org/officeDocument/2006/relationships/theme" Target="/ppt/slideMasters/theme/theme1.xml" Id="Rcc9b15b22569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b02a16f99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ca1e5bf9f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0785ea8c7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0f68d93b5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2cf630da543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11193ade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beec3764f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b50f21480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20 085 713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21 595 235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CLARIN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 Næss, Professor Dahls gate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