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c09185229742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640fd18e94080"/>
  </p:sldMasterIdLst>
  <p:sldIdLst>
    <p:sldId xmlns:r="http://schemas.openxmlformats.org/officeDocument/2006/relationships" id="256" r:id="Rf40657c35dd9475a"/>
    <p:sldId xmlns:r="http://schemas.openxmlformats.org/officeDocument/2006/relationships" id="257" r:id="Rf2f05af24a5d4bbf"/>
    <p:sldId xmlns:r="http://schemas.openxmlformats.org/officeDocument/2006/relationships" id="258" r:id="R04c4f2693de94571"/>
    <p:sldId xmlns:r="http://schemas.openxmlformats.org/officeDocument/2006/relationships" id="259" r:id="Rcb8865e8cc54435d"/>
    <p:sldId xmlns:r="http://schemas.openxmlformats.org/officeDocument/2006/relationships" id="260" r:id="Rd508c7a062de4863"/>
    <p:sldId xmlns:r="http://schemas.openxmlformats.org/officeDocument/2006/relationships" id="261" r:id="R64faf4bb10fb445e"/>
    <p:sldId xmlns:r="http://schemas.openxmlformats.org/officeDocument/2006/relationships" id="262" r:id="R0d8625cabdab42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640fd18e94080" /><Relationship Type="http://schemas.openxmlformats.org/officeDocument/2006/relationships/slide" Target="/ppt/slides/slide1.xml" Id="Rf40657c35dd9475a" /><Relationship Type="http://schemas.openxmlformats.org/officeDocument/2006/relationships/slide" Target="/ppt/slides/slide2.xml" Id="Rf2f05af24a5d4bbf" /><Relationship Type="http://schemas.openxmlformats.org/officeDocument/2006/relationships/slide" Target="/ppt/slides/slide3.xml" Id="R04c4f2693de94571" /><Relationship Type="http://schemas.openxmlformats.org/officeDocument/2006/relationships/slide" Target="/ppt/slides/slide4.xml" Id="Rcb8865e8cc54435d" /><Relationship Type="http://schemas.openxmlformats.org/officeDocument/2006/relationships/slide" Target="/ppt/slides/slide5.xml" Id="Rd508c7a062de4863" /><Relationship Type="http://schemas.openxmlformats.org/officeDocument/2006/relationships/slide" Target="/ppt/slides/slide6.xml" Id="R64faf4bb10fb445e" /><Relationship Type="http://schemas.openxmlformats.org/officeDocument/2006/relationships/slide" Target="/ppt/slides/slide7.xml" Id="R0d8625cabdab42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0fdd81a3e42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50603bbc54922" /><Relationship Type="http://schemas.openxmlformats.org/officeDocument/2006/relationships/theme" Target="/ppt/slideMasters/theme/theme1.xml" Id="R290267c554cd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750603bbc549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6b670f17b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c54def186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3dbe9be9a4f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97f5bdd3e42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eb2e18f5042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92f5a0b0844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febf8cab7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GLAD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GLAD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23 620 559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25 786 679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976 536 053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