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41771fcd440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7b36582e64d0a"/>
  </p:sldMasterIdLst>
  <p:sldIdLst>
    <p:sldId xmlns:r="http://schemas.openxmlformats.org/officeDocument/2006/relationships" id="256" r:id="R218830cae7d540e1"/>
    <p:sldId xmlns:r="http://schemas.openxmlformats.org/officeDocument/2006/relationships" id="257" r:id="R8cb276be2eb74063"/>
    <p:sldId xmlns:r="http://schemas.openxmlformats.org/officeDocument/2006/relationships" id="258" r:id="Rcab0728d8165439c"/>
    <p:sldId xmlns:r="http://schemas.openxmlformats.org/officeDocument/2006/relationships" id="259" r:id="R15ec74cb40724236"/>
    <p:sldId xmlns:r="http://schemas.openxmlformats.org/officeDocument/2006/relationships" id="260" r:id="R8b50ea70f8fe47ae"/>
    <p:sldId xmlns:r="http://schemas.openxmlformats.org/officeDocument/2006/relationships" id="261" r:id="Rfd355e3ddf8c4b6a"/>
    <p:sldId xmlns:r="http://schemas.openxmlformats.org/officeDocument/2006/relationships" id="262" r:id="R7bdfde94e7744d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7b36582e64d0a" /><Relationship Type="http://schemas.openxmlformats.org/officeDocument/2006/relationships/slide" Target="/ppt/slides/slide1.xml" Id="R218830cae7d540e1" /><Relationship Type="http://schemas.openxmlformats.org/officeDocument/2006/relationships/slide" Target="/ppt/slides/slide2.xml" Id="R8cb276be2eb74063" /><Relationship Type="http://schemas.openxmlformats.org/officeDocument/2006/relationships/slide" Target="/ppt/slides/slide3.xml" Id="Rcab0728d8165439c" /><Relationship Type="http://schemas.openxmlformats.org/officeDocument/2006/relationships/slide" Target="/ppt/slides/slide4.xml" Id="R15ec74cb40724236" /><Relationship Type="http://schemas.openxmlformats.org/officeDocument/2006/relationships/slide" Target="/ppt/slides/slide5.xml" Id="R8b50ea70f8fe47ae" /><Relationship Type="http://schemas.openxmlformats.org/officeDocument/2006/relationships/slide" Target="/ppt/slides/slide6.xml" Id="Rfd355e3ddf8c4b6a" /><Relationship Type="http://schemas.openxmlformats.org/officeDocument/2006/relationships/slide" Target="/ppt/slides/slide7.xml" Id="R7bdfde94e7744d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3e6ae718a4a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16e44f20a4fe2" /><Relationship Type="http://schemas.openxmlformats.org/officeDocument/2006/relationships/theme" Target="/ppt/slideMasters/theme/theme1.xml" Id="Rc38541838d5b49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116e44f20a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61eae21c841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96a703bcc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644d1344d40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f264a2fb948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8b1808de043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c6f5451a1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5385f3de54c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MELANGE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MELANGE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A/S FORMA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MELANGE AS</a:t>
            </a:r>
          </a:p>
        </p:txBody>
      </p:sp>
    </p:spTree>
  </p:cSld>
  <p:clrMapOvr>
    <a:masterClrMapping xmlns:a="http://schemas.openxmlformats.org/drawingml/2006/main"/>
  </p:clrMapOvr>
</p:sld>
</file>