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93d18f1ac34d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f57256bfa54aef"/>
  </p:sldMasterIdLst>
  <p:sldIdLst>
    <p:sldId xmlns:r="http://schemas.openxmlformats.org/officeDocument/2006/relationships" id="256" r:id="Rb98deec0642c4cc0"/>
    <p:sldId xmlns:r="http://schemas.openxmlformats.org/officeDocument/2006/relationships" id="257" r:id="R6ea3181c960c4b75"/>
    <p:sldId xmlns:r="http://schemas.openxmlformats.org/officeDocument/2006/relationships" id="258" r:id="R9e92401d4ce2476f"/>
    <p:sldId xmlns:r="http://schemas.openxmlformats.org/officeDocument/2006/relationships" id="259" r:id="R541cd3e4da634934"/>
    <p:sldId xmlns:r="http://schemas.openxmlformats.org/officeDocument/2006/relationships" id="260" r:id="R7811e6f5787d4ad8"/>
    <p:sldId xmlns:r="http://schemas.openxmlformats.org/officeDocument/2006/relationships" id="261" r:id="Rb62cafce97f242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f57256bfa54aef" /><Relationship Type="http://schemas.openxmlformats.org/officeDocument/2006/relationships/slide" Target="/ppt/slides/slide1.xml" Id="Rb98deec0642c4cc0" /><Relationship Type="http://schemas.openxmlformats.org/officeDocument/2006/relationships/slide" Target="/ppt/slides/slide2.xml" Id="R6ea3181c960c4b75" /><Relationship Type="http://schemas.openxmlformats.org/officeDocument/2006/relationships/slide" Target="/ppt/slides/slide3.xml" Id="R9e92401d4ce2476f" /><Relationship Type="http://schemas.openxmlformats.org/officeDocument/2006/relationships/slide" Target="/ppt/slides/slide4.xml" Id="R541cd3e4da634934" /><Relationship Type="http://schemas.openxmlformats.org/officeDocument/2006/relationships/slide" Target="/ppt/slides/slide5.xml" Id="R7811e6f5787d4ad8" /><Relationship Type="http://schemas.openxmlformats.org/officeDocument/2006/relationships/slide" Target="/ppt/slides/slide6.xml" Id="Rb62cafce97f242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38bc4ba24344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6afb8a6234e96" /><Relationship Type="http://schemas.openxmlformats.org/officeDocument/2006/relationships/theme" Target="/ppt/slideMasters/theme/theme1.xml" Id="R4669e8493a1748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f6afb8a6234e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a3b8683f34d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57b95cfbf4f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216ee93064d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846fcd199b4d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8d2113f8841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16ce9c4a94a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MELANGE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MELANGE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661 000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976 539 621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MELANGE AS</a:t>
            </a:r>
          </a:p>
        </p:txBody>
      </p:sp>
    </p:spTree>
  </p:cSld>
  <p:clrMapOvr>
    <a:masterClrMapping xmlns:a="http://schemas.openxmlformats.org/drawingml/2006/main"/>
  </p:clrMapOvr>
</p:sld>
</file>