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5903fa1aee4a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9c61fad35e4c8a"/>
  </p:sldMasterIdLst>
  <p:sldIdLst>
    <p:sldId xmlns:r="http://schemas.openxmlformats.org/officeDocument/2006/relationships" id="256" r:id="Rf18f62977faf490b"/>
    <p:sldId xmlns:r="http://schemas.openxmlformats.org/officeDocument/2006/relationships" id="257" r:id="Rec735e05db2145f0"/>
    <p:sldId xmlns:r="http://schemas.openxmlformats.org/officeDocument/2006/relationships" id="258" r:id="Raa70a62de7ab4471"/>
    <p:sldId xmlns:r="http://schemas.openxmlformats.org/officeDocument/2006/relationships" id="259" r:id="R77b8dcd019524922"/>
    <p:sldId xmlns:r="http://schemas.openxmlformats.org/officeDocument/2006/relationships" id="260" r:id="R5c92a118f7354ecc"/>
    <p:sldId xmlns:r="http://schemas.openxmlformats.org/officeDocument/2006/relationships" id="261" r:id="Redda3bf63f5c40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9c61fad35e4c8a" /><Relationship Type="http://schemas.openxmlformats.org/officeDocument/2006/relationships/slide" Target="/ppt/slides/slide1.xml" Id="Rf18f62977faf490b" /><Relationship Type="http://schemas.openxmlformats.org/officeDocument/2006/relationships/slide" Target="/ppt/slides/slide2.xml" Id="Rec735e05db2145f0" /><Relationship Type="http://schemas.openxmlformats.org/officeDocument/2006/relationships/slide" Target="/ppt/slides/slide3.xml" Id="Raa70a62de7ab4471" /><Relationship Type="http://schemas.openxmlformats.org/officeDocument/2006/relationships/slide" Target="/ppt/slides/slide4.xml" Id="R77b8dcd019524922" /><Relationship Type="http://schemas.openxmlformats.org/officeDocument/2006/relationships/slide" Target="/ppt/slides/slide5.xml" Id="R5c92a118f7354ecc" /><Relationship Type="http://schemas.openxmlformats.org/officeDocument/2006/relationships/slide" Target="/ppt/slides/slide6.xml" Id="Redda3bf63f5c40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3b1b8ee6184a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dd83e7292e4174" /><Relationship Type="http://schemas.openxmlformats.org/officeDocument/2006/relationships/theme" Target="/ppt/slideMasters/theme/theme1.xml" Id="Rf853c483371f4a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add83e7292e41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e5f991a53d42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3a1cfdd7024c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30fd96d73c49c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07797fb58140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ec682af3d0417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bfa83ba69949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GRIMSHOLM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GRIMSHOLM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GRIMSHOLM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GRIMSHOLM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GRIMSHOLM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GRIMSHOLM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AKH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KRK-HOLDING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GRIMSHOLM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976 540 239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GRIMSHOLM AS</a:t>
            </a:r>
          </a:p>
        </p:txBody>
      </p:sp>
    </p:spTree>
  </p:cSld>
  <p:clrMapOvr>
    <a:masterClrMapping xmlns:a="http://schemas.openxmlformats.org/drawingml/2006/main"/>
  </p:clrMapOvr>
</p:sld>
</file>