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6e6c7ce254a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abd5dfd3a4a6b"/>
  </p:sldMasterIdLst>
  <p:sldIdLst>
    <p:sldId xmlns:r="http://schemas.openxmlformats.org/officeDocument/2006/relationships" id="256" r:id="Ra1b56199a5894e13"/>
    <p:sldId xmlns:r="http://schemas.openxmlformats.org/officeDocument/2006/relationships" id="257" r:id="R9503fc58893e4306"/>
    <p:sldId xmlns:r="http://schemas.openxmlformats.org/officeDocument/2006/relationships" id="258" r:id="Reebc3b812bac48f7"/>
    <p:sldId xmlns:r="http://schemas.openxmlformats.org/officeDocument/2006/relationships" id="259" r:id="Ra09a44abae1745d8"/>
    <p:sldId xmlns:r="http://schemas.openxmlformats.org/officeDocument/2006/relationships" id="260" r:id="R9c4ab751cf4b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abd5dfd3a4a6b" /><Relationship Type="http://schemas.openxmlformats.org/officeDocument/2006/relationships/slide" Target="/ppt/slides/slide1.xml" Id="Ra1b56199a5894e13" /><Relationship Type="http://schemas.openxmlformats.org/officeDocument/2006/relationships/slide" Target="/ppt/slides/slide2.xml" Id="R9503fc58893e4306" /><Relationship Type="http://schemas.openxmlformats.org/officeDocument/2006/relationships/slide" Target="/ppt/slides/slide3.xml" Id="Reebc3b812bac48f7" /><Relationship Type="http://schemas.openxmlformats.org/officeDocument/2006/relationships/slide" Target="/ppt/slides/slide4.xml" Id="Ra09a44abae1745d8" /><Relationship Type="http://schemas.openxmlformats.org/officeDocument/2006/relationships/slide" Target="/ppt/slides/slide5.xml" Id="R9c4ab751cf4b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0aa3c46e745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1e3e614945e9" /><Relationship Type="http://schemas.openxmlformats.org/officeDocument/2006/relationships/theme" Target="/ppt/slideMasters/theme/theme1.xml" Id="Rdbe2ab5e78d9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e1e3e6149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14ee4bc5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435e5bdf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27ea8def94c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ab164e449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207809bc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KRAFTPLAN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KRAFTPLAN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976 540 247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KRAFTPLAN AS</a:t>
            </a:r>
          </a:p>
        </p:txBody>
      </p:sp>
    </p:spTree>
  </p:cSld>
  <p:clrMapOvr>
    <a:masterClrMapping xmlns:a="http://schemas.openxmlformats.org/drawingml/2006/main"/>
  </p:clrMapOvr>
</p:sld>
</file>