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0325390684f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59ea014fd480c"/>
  </p:sldMasterIdLst>
  <p:sldIdLst>
    <p:sldId xmlns:r="http://schemas.openxmlformats.org/officeDocument/2006/relationships" id="256" r:id="R169b39b1578f4369"/>
    <p:sldId xmlns:r="http://schemas.openxmlformats.org/officeDocument/2006/relationships" id="257" r:id="R5804c3bf0a7e4bc1"/>
    <p:sldId xmlns:r="http://schemas.openxmlformats.org/officeDocument/2006/relationships" id="258" r:id="R339098b973cd44df"/>
    <p:sldId xmlns:r="http://schemas.openxmlformats.org/officeDocument/2006/relationships" id="259" r:id="R6b0cf2358749478a"/>
    <p:sldId xmlns:r="http://schemas.openxmlformats.org/officeDocument/2006/relationships" id="260" r:id="Rf3593113ef4d4d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59ea014fd480c" /><Relationship Type="http://schemas.openxmlformats.org/officeDocument/2006/relationships/slide" Target="/ppt/slides/slide1.xml" Id="R169b39b1578f4369" /><Relationship Type="http://schemas.openxmlformats.org/officeDocument/2006/relationships/slide" Target="/ppt/slides/slide2.xml" Id="R5804c3bf0a7e4bc1" /><Relationship Type="http://schemas.openxmlformats.org/officeDocument/2006/relationships/slide" Target="/ppt/slides/slide3.xml" Id="R339098b973cd44df" /><Relationship Type="http://schemas.openxmlformats.org/officeDocument/2006/relationships/slide" Target="/ppt/slides/slide4.xml" Id="R6b0cf2358749478a" /><Relationship Type="http://schemas.openxmlformats.org/officeDocument/2006/relationships/slide" Target="/ppt/slides/slide5.xml" Id="Rf3593113ef4d4d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ea97ffc6244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962c5630645a7" /><Relationship Type="http://schemas.openxmlformats.org/officeDocument/2006/relationships/theme" Target="/ppt/slideMasters/theme/theme1.xml" Id="Rc01354625ed44f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962c56306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f1112bef944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385a83906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7cd20bd024d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ddf3d74e548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8f81837ee43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 I 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I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 I OFOTEN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I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I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I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8514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loiofoten@gmail.com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 I OFOTEN</a:t>
            </a:r>
          </a:p>
        </p:txBody>
      </p:sp>
    </p:spTree>
  </p:cSld>
  <p:clrMapOvr>
    <a:masterClrMapping xmlns:a="http://schemas.openxmlformats.org/drawingml/2006/main"/>
  </p:clrMapOvr>
</p:sld>
</file>