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dd2b07667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6e84352534897"/>
  </p:sldMasterIdLst>
  <p:sldIdLst>
    <p:sldId xmlns:r="http://schemas.openxmlformats.org/officeDocument/2006/relationships" id="256" r:id="R42b33bfe31034445"/>
    <p:sldId xmlns:r="http://schemas.openxmlformats.org/officeDocument/2006/relationships" id="257" r:id="R577e3e46b74a42f6"/>
    <p:sldId xmlns:r="http://schemas.openxmlformats.org/officeDocument/2006/relationships" id="258" r:id="R93c225d3b3424e85"/>
    <p:sldId xmlns:r="http://schemas.openxmlformats.org/officeDocument/2006/relationships" id="259" r:id="R20c74a07e3a94d66"/>
    <p:sldId xmlns:r="http://schemas.openxmlformats.org/officeDocument/2006/relationships" id="260" r:id="R95d8dd5c307943fb"/>
    <p:sldId xmlns:r="http://schemas.openxmlformats.org/officeDocument/2006/relationships" id="261" r:id="R80a7ad0fd4de4856"/>
    <p:sldId xmlns:r="http://schemas.openxmlformats.org/officeDocument/2006/relationships" id="262" r:id="Rf28836c4300e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6e84352534897" /><Relationship Type="http://schemas.openxmlformats.org/officeDocument/2006/relationships/slide" Target="/ppt/slides/slide1.xml" Id="R42b33bfe31034445" /><Relationship Type="http://schemas.openxmlformats.org/officeDocument/2006/relationships/slide" Target="/ppt/slides/slide2.xml" Id="R577e3e46b74a42f6" /><Relationship Type="http://schemas.openxmlformats.org/officeDocument/2006/relationships/slide" Target="/ppt/slides/slide3.xml" Id="R93c225d3b3424e85" /><Relationship Type="http://schemas.openxmlformats.org/officeDocument/2006/relationships/slide" Target="/ppt/slides/slide4.xml" Id="R20c74a07e3a94d66" /><Relationship Type="http://schemas.openxmlformats.org/officeDocument/2006/relationships/slide" Target="/ppt/slides/slide5.xml" Id="R95d8dd5c307943fb" /><Relationship Type="http://schemas.openxmlformats.org/officeDocument/2006/relationships/slide" Target="/ppt/slides/slide6.xml" Id="R80a7ad0fd4de4856" /><Relationship Type="http://schemas.openxmlformats.org/officeDocument/2006/relationships/slide" Target="/ppt/slides/slide7.xml" Id="Rf28836c4300e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a0b430b22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0a25df67a4104" /><Relationship Type="http://schemas.openxmlformats.org/officeDocument/2006/relationships/theme" Target="/ppt/slideMasters/theme/theme1.xml" Id="Ra0d2adf9fa67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0a25df67a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4bfcb4c5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c390378a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eee8a9d3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4a393c68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bd1e4855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1852fe9c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6abc0588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DRIFT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2 146 386 080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241 734 011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164 163 053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558 520 160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1 353 476 086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post@sinkaberg-hansen.no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976 543 718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