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c36e6693e4a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6fc0cf6ac40a5"/>
  </p:sldMasterIdLst>
  <p:sldIdLst>
    <p:sldId xmlns:r="http://schemas.openxmlformats.org/officeDocument/2006/relationships" id="256" r:id="R2542ddbdd0b64318"/>
    <p:sldId xmlns:r="http://schemas.openxmlformats.org/officeDocument/2006/relationships" id="257" r:id="R5b0f42ef25e64357"/>
    <p:sldId xmlns:r="http://schemas.openxmlformats.org/officeDocument/2006/relationships" id="258" r:id="R45af9537e32f4d80"/>
    <p:sldId xmlns:r="http://schemas.openxmlformats.org/officeDocument/2006/relationships" id="259" r:id="Rcd1c3ffea30a4beb"/>
    <p:sldId xmlns:r="http://schemas.openxmlformats.org/officeDocument/2006/relationships" id="260" r:id="R2052b30018644281"/>
    <p:sldId xmlns:r="http://schemas.openxmlformats.org/officeDocument/2006/relationships" id="261" r:id="R054199b82e544910"/>
    <p:sldId xmlns:r="http://schemas.openxmlformats.org/officeDocument/2006/relationships" id="262" r:id="R9d30ddcfa0ec4e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6fc0cf6ac40a5" /><Relationship Type="http://schemas.openxmlformats.org/officeDocument/2006/relationships/slide" Target="/ppt/slides/slide1.xml" Id="R2542ddbdd0b64318" /><Relationship Type="http://schemas.openxmlformats.org/officeDocument/2006/relationships/slide" Target="/ppt/slides/slide2.xml" Id="R5b0f42ef25e64357" /><Relationship Type="http://schemas.openxmlformats.org/officeDocument/2006/relationships/slide" Target="/ppt/slides/slide3.xml" Id="R45af9537e32f4d80" /><Relationship Type="http://schemas.openxmlformats.org/officeDocument/2006/relationships/slide" Target="/ppt/slides/slide4.xml" Id="Rcd1c3ffea30a4beb" /><Relationship Type="http://schemas.openxmlformats.org/officeDocument/2006/relationships/slide" Target="/ppt/slides/slide5.xml" Id="R2052b30018644281" /><Relationship Type="http://schemas.openxmlformats.org/officeDocument/2006/relationships/slide" Target="/ppt/slides/slide6.xml" Id="R054199b82e544910" /><Relationship Type="http://schemas.openxmlformats.org/officeDocument/2006/relationships/slide" Target="/ppt/slides/slide7.xml" Id="R9d30ddcfa0ec4e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09e833c994a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b917cefb947c6" /><Relationship Type="http://schemas.openxmlformats.org/officeDocument/2006/relationships/theme" Target="/ppt/slideMasters/theme/theme1.xml" Id="R8d7e2b7732e44a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b917cefb947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78e75989a4e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424e2e31c4b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754c4e61a4c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2196cde37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eaa04d5954d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cdff35b2c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0e8e89b9347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LINKSTONE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LINKSTONE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611 805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AMUNDSEN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Ortuflaten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55591335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976 546 431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LINKSTONE AS</a:t>
            </a:r>
          </a:p>
        </p:txBody>
      </p:sp>
    </p:spTree>
  </p:cSld>
  <p:clrMapOvr>
    <a:masterClrMapping xmlns:a="http://schemas.openxmlformats.org/drawingml/2006/main"/>
  </p:clrMapOvr>
</p:sld>
</file>