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13cf9f90a344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275cac1e254795"/>
  </p:sldMasterIdLst>
  <p:sldIdLst>
    <p:sldId xmlns:r="http://schemas.openxmlformats.org/officeDocument/2006/relationships" id="256" r:id="R232b41eec8d8405f"/>
    <p:sldId xmlns:r="http://schemas.openxmlformats.org/officeDocument/2006/relationships" id="257" r:id="R585f9fd1f36f4c01"/>
    <p:sldId xmlns:r="http://schemas.openxmlformats.org/officeDocument/2006/relationships" id="258" r:id="R69b3082ce57c4e69"/>
    <p:sldId xmlns:r="http://schemas.openxmlformats.org/officeDocument/2006/relationships" id="259" r:id="R638431db3c524e88"/>
    <p:sldId xmlns:r="http://schemas.openxmlformats.org/officeDocument/2006/relationships" id="260" r:id="R8e622b96f6984eb3"/>
    <p:sldId xmlns:r="http://schemas.openxmlformats.org/officeDocument/2006/relationships" id="261" r:id="R79cb29257d094a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275cac1e254795" /><Relationship Type="http://schemas.openxmlformats.org/officeDocument/2006/relationships/slide" Target="/ppt/slides/slide1.xml" Id="R232b41eec8d8405f" /><Relationship Type="http://schemas.openxmlformats.org/officeDocument/2006/relationships/slide" Target="/ppt/slides/slide2.xml" Id="R585f9fd1f36f4c01" /><Relationship Type="http://schemas.openxmlformats.org/officeDocument/2006/relationships/slide" Target="/ppt/slides/slide3.xml" Id="R69b3082ce57c4e69" /><Relationship Type="http://schemas.openxmlformats.org/officeDocument/2006/relationships/slide" Target="/ppt/slides/slide4.xml" Id="R638431db3c524e88" /><Relationship Type="http://schemas.openxmlformats.org/officeDocument/2006/relationships/slide" Target="/ppt/slides/slide5.xml" Id="R8e622b96f6984eb3" /><Relationship Type="http://schemas.openxmlformats.org/officeDocument/2006/relationships/slide" Target="/ppt/slides/slide6.xml" Id="R79cb29257d094a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12a547a8e4e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f70b25299485a" /><Relationship Type="http://schemas.openxmlformats.org/officeDocument/2006/relationships/theme" Target="/ppt/slideMasters/theme/theme1.xml" Id="R81a7a0279b7b49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cf70b2529948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f9114933449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7837c7e1348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9824d676c4a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e0ba9839b48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aa76ac5174c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fd9be5a194c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ØVRUM RØR &amp; SANITÆR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ØVRUM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ØVRUM RØR &amp; SANITÆR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ØVRUM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ØVRUM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ØVRUM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ØVRUM ARNE JOHAN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ØVRUM GEIR ARNE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ISAKSEN BRIAN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ØVRUM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976 549 430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ØVRUM RØR &amp; SANITÆR AS</a:t>
            </a:r>
          </a:p>
        </p:txBody>
      </p:sp>
    </p:spTree>
  </p:cSld>
  <p:clrMapOvr>
    <a:masterClrMapping xmlns:a="http://schemas.openxmlformats.org/drawingml/2006/main"/>
  </p:clrMapOvr>
</p:sld>
</file>