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fe6384a62f41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aadab0ba54ed4"/>
  </p:sldMasterIdLst>
  <p:sldIdLst>
    <p:sldId xmlns:r="http://schemas.openxmlformats.org/officeDocument/2006/relationships" id="256" r:id="R20591056d0dc477e"/>
    <p:sldId xmlns:r="http://schemas.openxmlformats.org/officeDocument/2006/relationships" id="257" r:id="Rc24c10dd8bfa4945"/>
    <p:sldId xmlns:r="http://schemas.openxmlformats.org/officeDocument/2006/relationships" id="258" r:id="R7acac6fa9f7b4a85"/>
    <p:sldId xmlns:r="http://schemas.openxmlformats.org/officeDocument/2006/relationships" id="259" r:id="R8c3304a776784170"/>
    <p:sldId xmlns:r="http://schemas.openxmlformats.org/officeDocument/2006/relationships" id="260" r:id="R67cce162b4084367"/>
    <p:sldId xmlns:r="http://schemas.openxmlformats.org/officeDocument/2006/relationships" id="261" r:id="R88032b26abf84629"/>
    <p:sldId xmlns:r="http://schemas.openxmlformats.org/officeDocument/2006/relationships" id="262" r:id="Rbd11cb141309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aadab0ba54ed4" /><Relationship Type="http://schemas.openxmlformats.org/officeDocument/2006/relationships/slide" Target="/ppt/slides/slide1.xml" Id="R20591056d0dc477e" /><Relationship Type="http://schemas.openxmlformats.org/officeDocument/2006/relationships/slide" Target="/ppt/slides/slide2.xml" Id="Rc24c10dd8bfa4945" /><Relationship Type="http://schemas.openxmlformats.org/officeDocument/2006/relationships/slide" Target="/ppt/slides/slide3.xml" Id="R7acac6fa9f7b4a85" /><Relationship Type="http://schemas.openxmlformats.org/officeDocument/2006/relationships/slide" Target="/ppt/slides/slide4.xml" Id="R8c3304a776784170" /><Relationship Type="http://schemas.openxmlformats.org/officeDocument/2006/relationships/slide" Target="/ppt/slides/slide5.xml" Id="R67cce162b4084367" /><Relationship Type="http://schemas.openxmlformats.org/officeDocument/2006/relationships/slide" Target="/ppt/slides/slide6.xml" Id="R88032b26abf84629" /><Relationship Type="http://schemas.openxmlformats.org/officeDocument/2006/relationships/slide" Target="/ppt/slides/slide7.xml" Id="Rbd11cb141309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e46e2355348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9e1888864836" /><Relationship Type="http://schemas.openxmlformats.org/officeDocument/2006/relationships/theme" Target="/ppt/slideMasters/theme/theme1.xml" Id="R31410e104ddb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69e18888648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4dca8865441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88fb4ccfc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b4bac4ad1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a96d1ef1b4f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14b7f906640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208f1f72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b30e71d6a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5 510 132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88 968 534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91 368 534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KRØMKE MÅLBAKKEN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KRØMKE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KRØMKE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Langeskjærveien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29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976 561 252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KIVEST AS</a:t>
            </a:r>
          </a:p>
        </p:txBody>
      </p:sp>
    </p:spTree>
  </p:cSld>
  <p:clrMapOvr>
    <a:masterClrMapping xmlns:a="http://schemas.openxmlformats.org/drawingml/2006/main"/>
  </p:clrMapOvr>
</p:sld>
</file>