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0ad93976114d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30be178f474f7b"/>
  </p:sldMasterIdLst>
  <p:sldIdLst>
    <p:sldId xmlns:r="http://schemas.openxmlformats.org/officeDocument/2006/relationships" id="256" r:id="Rb48a4ad49f294946"/>
    <p:sldId xmlns:r="http://schemas.openxmlformats.org/officeDocument/2006/relationships" id="257" r:id="Rd22368a924084b6c"/>
    <p:sldId xmlns:r="http://schemas.openxmlformats.org/officeDocument/2006/relationships" id="258" r:id="R501f080712194925"/>
    <p:sldId xmlns:r="http://schemas.openxmlformats.org/officeDocument/2006/relationships" id="259" r:id="Ra334a4d2ac2e4c7d"/>
    <p:sldId xmlns:r="http://schemas.openxmlformats.org/officeDocument/2006/relationships" id="260" r:id="R681cb66d20114b95"/>
    <p:sldId xmlns:r="http://schemas.openxmlformats.org/officeDocument/2006/relationships" id="261" r:id="R4ce503467be04d33"/>
    <p:sldId xmlns:r="http://schemas.openxmlformats.org/officeDocument/2006/relationships" id="262" r:id="R08da66571a7d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30be178f474f7b" /><Relationship Type="http://schemas.openxmlformats.org/officeDocument/2006/relationships/slide" Target="/ppt/slides/slide1.xml" Id="Rb48a4ad49f294946" /><Relationship Type="http://schemas.openxmlformats.org/officeDocument/2006/relationships/slide" Target="/ppt/slides/slide2.xml" Id="Rd22368a924084b6c" /><Relationship Type="http://schemas.openxmlformats.org/officeDocument/2006/relationships/slide" Target="/ppt/slides/slide3.xml" Id="R501f080712194925" /><Relationship Type="http://schemas.openxmlformats.org/officeDocument/2006/relationships/slide" Target="/ppt/slides/slide4.xml" Id="Ra334a4d2ac2e4c7d" /><Relationship Type="http://schemas.openxmlformats.org/officeDocument/2006/relationships/slide" Target="/ppt/slides/slide5.xml" Id="R681cb66d20114b95" /><Relationship Type="http://schemas.openxmlformats.org/officeDocument/2006/relationships/slide" Target="/ppt/slides/slide6.xml" Id="R4ce503467be04d33" /><Relationship Type="http://schemas.openxmlformats.org/officeDocument/2006/relationships/slide" Target="/ppt/slides/slide7.xml" Id="R08da66571a7d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70ceba88246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e081eda443c2" /><Relationship Type="http://schemas.openxmlformats.org/officeDocument/2006/relationships/theme" Target="/ppt/slideMasters/theme/theme1.xml" Id="Rcb86b4e2d9a1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8e081eda4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afd01667f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cdf9d9134b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38012291e4e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50a440366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aa4e0fc4949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d8d27264243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c34e4766f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SYSTEM KREDITT-FINANS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SYSTEM KREDITT-FINANS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1 967 084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KNUT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GLENN ROBERT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LISBETH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Skaug, Øvre Skaugvei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80 68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976 562 712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 KREDITT-FINANS AS</a:t>
            </a:r>
          </a:p>
        </p:txBody>
      </p:sp>
    </p:spTree>
  </p:cSld>
  <p:clrMapOvr>
    <a:masterClrMapping xmlns:a="http://schemas.openxmlformats.org/drawingml/2006/main"/>
  </p:clrMapOvr>
</p:sld>
</file>