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eea07c08f274c8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4ffd4b1338f413e"/>
  </p:sldMasterIdLst>
  <p:sldIdLst>
    <p:sldId xmlns:r="http://schemas.openxmlformats.org/officeDocument/2006/relationships" id="256" r:id="R4f46a8c8b58b4a8d"/>
    <p:sldId xmlns:r="http://schemas.openxmlformats.org/officeDocument/2006/relationships" id="257" r:id="R0807e74c6cda4341"/>
    <p:sldId xmlns:r="http://schemas.openxmlformats.org/officeDocument/2006/relationships" id="258" r:id="R688959cfd18f4182"/>
    <p:sldId xmlns:r="http://schemas.openxmlformats.org/officeDocument/2006/relationships" id="259" r:id="Ree9061fc9e3e4f30"/>
    <p:sldId xmlns:r="http://schemas.openxmlformats.org/officeDocument/2006/relationships" id="260" r:id="R0fa2a908f77b4155"/>
    <p:sldId xmlns:r="http://schemas.openxmlformats.org/officeDocument/2006/relationships" id="261" r:id="R0a793ef7ddd04c97"/>
    <p:sldId xmlns:r="http://schemas.openxmlformats.org/officeDocument/2006/relationships" id="262" r:id="Rce7b013fd990426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4ffd4b1338f413e" /><Relationship Type="http://schemas.openxmlformats.org/officeDocument/2006/relationships/slide" Target="/ppt/slides/slide1.xml" Id="R4f46a8c8b58b4a8d" /><Relationship Type="http://schemas.openxmlformats.org/officeDocument/2006/relationships/slide" Target="/ppt/slides/slide2.xml" Id="R0807e74c6cda4341" /><Relationship Type="http://schemas.openxmlformats.org/officeDocument/2006/relationships/slide" Target="/ppt/slides/slide3.xml" Id="R688959cfd18f4182" /><Relationship Type="http://schemas.openxmlformats.org/officeDocument/2006/relationships/slide" Target="/ppt/slides/slide4.xml" Id="Ree9061fc9e3e4f30" /><Relationship Type="http://schemas.openxmlformats.org/officeDocument/2006/relationships/slide" Target="/ppt/slides/slide5.xml" Id="R0fa2a908f77b4155" /><Relationship Type="http://schemas.openxmlformats.org/officeDocument/2006/relationships/slide" Target="/ppt/slides/slide6.xml" Id="R0a793ef7ddd04c97" /><Relationship Type="http://schemas.openxmlformats.org/officeDocument/2006/relationships/slide" Target="/ppt/slides/slide7.xml" Id="Rce7b013fd990426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5b9d41a76ca46c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1d5524b0674da0" /><Relationship Type="http://schemas.openxmlformats.org/officeDocument/2006/relationships/theme" Target="/ppt/slideMasters/theme/theme1.xml" Id="R1c0b50ba4d5b4f8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01d5524b0674da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cdbd34f603429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c5527c61d946a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b4ccce63184c2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a7763a050c4ba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77faedab70449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67a982d19c463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9558d1c13a4e1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KVITÅVATN FJELLHYTTER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KVITÅVATN FJELLHYTTER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KVITÅVATN FJELLHYTTER AS ble etablert [år] og holder til i Rjukan.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KVITÅVATN FJELLHYTTER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KVITÅVATN FJELLHYTTER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KVITÅVATN FJELLHYTTER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3 454 886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−6 503 550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−2 283 002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15 596 229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24 588 139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KVITÅVATN FJELLHYTTER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ØRNES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KVITÅVATN FJELLHYTTER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Månaveien 31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3660 Rjukan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35 09 63 51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976 563 824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KVITÅVATN FJELLHYTTER AS</a:t>
            </a:r>
          </a:p>
        </p:txBody>
      </p:sp>
    </p:spTree>
  </p:cSld>
  <p:clrMapOvr>
    <a:masterClrMapping xmlns:a="http://schemas.openxmlformats.org/drawingml/2006/main"/>
  </p:clrMapOvr>
</p:sld>
</file>