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ccfffc96a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e2fce8723b49c6"/>
  </p:sldMasterIdLst>
  <p:sldIdLst>
    <p:sldId xmlns:r="http://schemas.openxmlformats.org/officeDocument/2006/relationships" id="256" r:id="R75d71d9690804612"/>
    <p:sldId xmlns:r="http://schemas.openxmlformats.org/officeDocument/2006/relationships" id="257" r:id="R3e063513beb645ae"/>
    <p:sldId xmlns:r="http://schemas.openxmlformats.org/officeDocument/2006/relationships" id="258" r:id="Rb83630850b174d09"/>
    <p:sldId xmlns:r="http://schemas.openxmlformats.org/officeDocument/2006/relationships" id="259" r:id="R652c41c9a9ba4de9"/>
    <p:sldId xmlns:r="http://schemas.openxmlformats.org/officeDocument/2006/relationships" id="260" r:id="Rc457366c09ab44df"/>
    <p:sldId xmlns:r="http://schemas.openxmlformats.org/officeDocument/2006/relationships" id="261" r:id="Rb10bd5befa114f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2fce8723b49c6" /><Relationship Type="http://schemas.openxmlformats.org/officeDocument/2006/relationships/slide" Target="/ppt/slides/slide1.xml" Id="R75d71d9690804612" /><Relationship Type="http://schemas.openxmlformats.org/officeDocument/2006/relationships/slide" Target="/ppt/slides/slide2.xml" Id="R3e063513beb645ae" /><Relationship Type="http://schemas.openxmlformats.org/officeDocument/2006/relationships/slide" Target="/ppt/slides/slide3.xml" Id="Rb83630850b174d09" /><Relationship Type="http://schemas.openxmlformats.org/officeDocument/2006/relationships/slide" Target="/ppt/slides/slide4.xml" Id="R652c41c9a9ba4de9" /><Relationship Type="http://schemas.openxmlformats.org/officeDocument/2006/relationships/slide" Target="/ppt/slides/slide5.xml" Id="Rc457366c09ab44df" /><Relationship Type="http://schemas.openxmlformats.org/officeDocument/2006/relationships/slide" Target="/ppt/slides/slide6.xml" Id="Rb10bd5befa114f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16135e05947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63c77206e4761" /><Relationship Type="http://schemas.openxmlformats.org/officeDocument/2006/relationships/theme" Target="/ppt/slideMasters/theme/theme1.xml" Id="Raaf9baab0c4346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63c77206e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791b873e9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90273f04d4c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f38c7816144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02fa2e0f6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b6d3ce98848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c61257b2e44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PRORA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PRORA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PRORA INVEST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STAAS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FORVALTNING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DUAA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CALYPSO INVEST AS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PRORA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976 565 754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PRORA EIENDOM AS</a:t>
            </a:r>
          </a:p>
        </p:txBody>
      </p:sp>
    </p:spTree>
  </p:cSld>
  <p:clrMapOvr>
    <a:masterClrMapping xmlns:a="http://schemas.openxmlformats.org/drawingml/2006/main"/>
  </p:clrMapOvr>
</p:sld>
</file>