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2c949240df4d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4e556be7534a58"/>
  </p:sldMasterIdLst>
  <p:sldIdLst>
    <p:sldId xmlns:r="http://schemas.openxmlformats.org/officeDocument/2006/relationships" id="256" r:id="R03c84ffb228d4c53"/>
    <p:sldId xmlns:r="http://schemas.openxmlformats.org/officeDocument/2006/relationships" id="257" r:id="Rfa54791e20b44fb7"/>
    <p:sldId xmlns:r="http://schemas.openxmlformats.org/officeDocument/2006/relationships" id="258" r:id="Rf1383a0d406548e5"/>
    <p:sldId xmlns:r="http://schemas.openxmlformats.org/officeDocument/2006/relationships" id="259" r:id="Rc8aea43032f4413a"/>
    <p:sldId xmlns:r="http://schemas.openxmlformats.org/officeDocument/2006/relationships" id="260" r:id="Ra2f039cc5bdc4775"/>
    <p:sldId xmlns:r="http://schemas.openxmlformats.org/officeDocument/2006/relationships" id="261" r:id="R84c80441ff2f42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4e556be7534a58" /><Relationship Type="http://schemas.openxmlformats.org/officeDocument/2006/relationships/slide" Target="/ppt/slides/slide1.xml" Id="R03c84ffb228d4c53" /><Relationship Type="http://schemas.openxmlformats.org/officeDocument/2006/relationships/slide" Target="/ppt/slides/slide2.xml" Id="Rfa54791e20b44fb7" /><Relationship Type="http://schemas.openxmlformats.org/officeDocument/2006/relationships/slide" Target="/ppt/slides/slide3.xml" Id="Rf1383a0d406548e5" /><Relationship Type="http://schemas.openxmlformats.org/officeDocument/2006/relationships/slide" Target="/ppt/slides/slide4.xml" Id="Rc8aea43032f4413a" /><Relationship Type="http://schemas.openxmlformats.org/officeDocument/2006/relationships/slide" Target="/ppt/slides/slide5.xml" Id="Ra2f039cc5bdc4775" /><Relationship Type="http://schemas.openxmlformats.org/officeDocument/2006/relationships/slide" Target="/ppt/slides/slide6.xml" Id="R84c80441ff2f42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5d1b627fd44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a60ec9a744de2" /><Relationship Type="http://schemas.openxmlformats.org/officeDocument/2006/relationships/theme" Target="/ppt/slideMasters/theme/theme1.xml" Id="Rf2a6ec994bca44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ba60ec9a744d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aca02ce5649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8d37a656348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3c903abb64b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603bf965945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c93a0031647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2a4d023b440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VAKTMESTERSERVICE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VAKTMESTERSERVICE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VAKTMESTERSERVICE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VAKTMESTERSERVICE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VAKTMESTERSERVICE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VAKTMESTERSERVICE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LÅSTAD ODD MAGNE  –  60,1 %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EIKENES ELI RAGNA MARIA  –  39,9 %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VAKTMESTERSERVICE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976 567 056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VAKTMESTERSERVICE AS</a:t>
            </a:r>
          </a:p>
        </p:txBody>
      </p:sp>
    </p:spTree>
  </p:cSld>
  <p:clrMapOvr>
    <a:masterClrMapping xmlns:a="http://schemas.openxmlformats.org/drawingml/2006/main"/>
  </p:clrMapOvr>
</p:sld>
</file>