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1c81dd6d7d40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cc3f7715994623"/>
  </p:sldMasterIdLst>
  <p:sldIdLst>
    <p:sldId xmlns:r="http://schemas.openxmlformats.org/officeDocument/2006/relationships" id="256" r:id="Re7b2f155bb19407b"/>
    <p:sldId xmlns:r="http://schemas.openxmlformats.org/officeDocument/2006/relationships" id="257" r:id="Rdb152ebaa74b480b"/>
    <p:sldId xmlns:r="http://schemas.openxmlformats.org/officeDocument/2006/relationships" id="258" r:id="R2340237fc3404aae"/>
    <p:sldId xmlns:r="http://schemas.openxmlformats.org/officeDocument/2006/relationships" id="259" r:id="Rc284e931bf0a4fde"/>
    <p:sldId xmlns:r="http://schemas.openxmlformats.org/officeDocument/2006/relationships" id="260" r:id="Rc115266f0f8545a7"/>
    <p:sldId xmlns:r="http://schemas.openxmlformats.org/officeDocument/2006/relationships" id="261" r:id="Ra77c60c718e24f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cc3f7715994623" /><Relationship Type="http://schemas.openxmlformats.org/officeDocument/2006/relationships/slide" Target="/ppt/slides/slide1.xml" Id="Re7b2f155bb19407b" /><Relationship Type="http://schemas.openxmlformats.org/officeDocument/2006/relationships/slide" Target="/ppt/slides/slide2.xml" Id="Rdb152ebaa74b480b" /><Relationship Type="http://schemas.openxmlformats.org/officeDocument/2006/relationships/slide" Target="/ppt/slides/slide3.xml" Id="R2340237fc3404aae" /><Relationship Type="http://schemas.openxmlformats.org/officeDocument/2006/relationships/slide" Target="/ppt/slides/slide4.xml" Id="Rc284e931bf0a4fde" /><Relationship Type="http://schemas.openxmlformats.org/officeDocument/2006/relationships/slide" Target="/ppt/slides/slide5.xml" Id="Rc115266f0f8545a7" /><Relationship Type="http://schemas.openxmlformats.org/officeDocument/2006/relationships/slide" Target="/ppt/slides/slide6.xml" Id="Ra77c60c718e24f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0ca877366c48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5c8b537f1489c" /><Relationship Type="http://schemas.openxmlformats.org/officeDocument/2006/relationships/theme" Target="/ppt/slideMasters/theme/theme1.xml" Id="R1824bc6cc95e4b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15c8b537f148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4d6816d3b4a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0a9814ac1d47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579689176e42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4f5886256f47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e7e9f33764a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3e5ed2c01143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THOR REIDAR SKOGESTAD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REIDAR SKOGESTAD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REIDAR SKOGESTAD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REIDAR SKOGESTAD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REIDAR SKOGESTAD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REIDAR SKOGESTAD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SKOGESTAD THOR REIDAR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REIDAR SKOGESTAD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976 568 613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REIDAR SKOGESTAD AS</a:t>
            </a:r>
          </a:p>
        </p:txBody>
      </p:sp>
    </p:spTree>
  </p:cSld>
  <p:clrMapOvr>
    <a:masterClrMapping xmlns:a="http://schemas.openxmlformats.org/drawingml/2006/main"/>
  </p:clrMapOvr>
</p:sld>
</file>