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a3f3a862a243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a18cd08ac14f49"/>
  </p:sldMasterIdLst>
  <p:sldIdLst>
    <p:sldId xmlns:r="http://schemas.openxmlformats.org/officeDocument/2006/relationships" id="256" r:id="Rd2470f07678a4488"/>
    <p:sldId xmlns:r="http://schemas.openxmlformats.org/officeDocument/2006/relationships" id="257" r:id="R1e170aad36b94fc7"/>
    <p:sldId xmlns:r="http://schemas.openxmlformats.org/officeDocument/2006/relationships" id="258" r:id="R03f3ddb46edd4cf9"/>
    <p:sldId xmlns:r="http://schemas.openxmlformats.org/officeDocument/2006/relationships" id="259" r:id="Rbb9f643fcc3c49c8"/>
    <p:sldId xmlns:r="http://schemas.openxmlformats.org/officeDocument/2006/relationships" id="260" r:id="R32c298b4f9a44746"/>
    <p:sldId xmlns:r="http://schemas.openxmlformats.org/officeDocument/2006/relationships" id="261" r:id="R19a4f7f2feeb404d"/>
    <p:sldId xmlns:r="http://schemas.openxmlformats.org/officeDocument/2006/relationships" id="262" r:id="R73e2455f4f8c44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a18cd08ac14f49" /><Relationship Type="http://schemas.openxmlformats.org/officeDocument/2006/relationships/slide" Target="/ppt/slides/slide1.xml" Id="Rd2470f07678a4488" /><Relationship Type="http://schemas.openxmlformats.org/officeDocument/2006/relationships/slide" Target="/ppt/slides/slide2.xml" Id="R1e170aad36b94fc7" /><Relationship Type="http://schemas.openxmlformats.org/officeDocument/2006/relationships/slide" Target="/ppt/slides/slide3.xml" Id="R03f3ddb46edd4cf9" /><Relationship Type="http://schemas.openxmlformats.org/officeDocument/2006/relationships/slide" Target="/ppt/slides/slide4.xml" Id="Rbb9f643fcc3c49c8" /><Relationship Type="http://schemas.openxmlformats.org/officeDocument/2006/relationships/slide" Target="/ppt/slides/slide5.xml" Id="R32c298b4f9a44746" /><Relationship Type="http://schemas.openxmlformats.org/officeDocument/2006/relationships/slide" Target="/ppt/slides/slide6.xml" Id="R19a4f7f2feeb404d" /><Relationship Type="http://schemas.openxmlformats.org/officeDocument/2006/relationships/slide" Target="/ppt/slides/slide7.xml" Id="R73e2455f4f8c44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d39ca01c9d4f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90cf505c4405c" /><Relationship Type="http://schemas.openxmlformats.org/officeDocument/2006/relationships/theme" Target="/ppt/slideMasters/theme/theme1.xml" Id="R54c69363f91548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990cf505c440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8782dc2fb48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f0e09a5fa46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5176de83d4a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a02d6069642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800703c0442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76f6f8c3a4a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0fb95da5842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HUNSBEDT BILBERGING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HUNSBEDT BILBERGING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HUNSBEDT BILBERGING AS ble etablert [år] og holder til i Kvinesdal.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HUNSBEDT BILBERGING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HUNSBEDT BILBERGING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HUNSBEDT BILBERGING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56 597 049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983 378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−74 269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5 769 081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38 279 531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HUNSBEDT BILBERGING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HUNSBEDT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HUNSBEDT BILBERGING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4480 Kvinesdal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gunnar@hunsbedt.no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www.hunsbedtbilberging.no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976 569 539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HUNSBEDT BILBERGING AS</a:t>
            </a:r>
          </a:p>
        </p:txBody>
      </p:sp>
    </p:spTree>
  </p:cSld>
  <p:clrMapOvr>
    <a:masterClrMapping xmlns:a="http://schemas.openxmlformats.org/drawingml/2006/main"/>
  </p:clrMapOvr>
</p:sld>
</file>