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caf1eb15a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84202e6654002"/>
  </p:sldMasterIdLst>
  <p:sldIdLst>
    <p:sldId xmlns:r="http://schemas.openxmlformats.org/officeDocument/2006/relationships" id="256" r:id="Rd3335a11cd744ee8"/>
    <p:sldId xmlns:r="http://schemas.openxmlformats.org/officeDocument/2006/relationships" id="257" r:id="R5f470920993b4b67"/>
    <p:sldId xmlns:r="http://schemas.openxmlformats.org/officeDocument/2006/relationships" id="258" r:id="Ra55972199a2a4213"/>
    <p:sldId xmlns:r="http://schemas.openxmlformats.org/officeDocument/2006/relationships" id="259" r:id="R1336db04317048ab"/>
    <p:sldId xmlns:r="http://schemas.openxmlformats.org/officeDocument/2006/relationships" id="260" r:id="R7e3b9eb1377d4180"/>
    <p:sldId xmlns:r="http://schemas.openxmlformats.org/officeDocument/2006/relationships" id="261" r:id="Rfc0d6c1f335d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84202e6654002" /><Relationship Type="http://schemas.openxmlformats.org/officeDocument/2006/relationships/slide" Target="/ppt/slides/slide1.xml" Id="Rd3335a11cd744ee8" /><Relationship Type="http://schemas.openxmlformats.org/officeDocument/2006/relationships/slide" Target="/ppt/slides/slide2.xml" Id="R5f470920993b4b67" /><Relationship Type="http://schemas.openxmlformats.org/officeDocument/2006/relationships/slide" Target="/ppt/slides/slide3.xml" Id="Ra55972199a2a4213" /><Relationship Type="http://schemas.openxmlformats.org/officeDocument/2006/relationships/slide" Target="/ppt/slides/slide4.xml" Id="R1336db04317048ab" /><Relationship Type="http://schemas.openxmlformats.org/officeDocument/2006/relationships/slide" Target="/ppt/slides/slide5.xml" Id="R7e3b9eb1377d4180" /><Relationship Type="http://schemas.openxmlformats.org/officeDocument/2006/relationships/slide" Target="/ppt/slides/slide6.xml" Id="Rfc0d6c1f335d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3413c3318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8dd6842d42e4" /><Relationship Type="http://schemas.openxmlformats.org/officeDocument/2006/relationships/theme" Target="/ppt/slideMasters/theme/theme1.xml" Id="R2dd65c926bfa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68dd6842d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f2206c094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cef9c0ee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89c83d4e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9adfa0e7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c9e73ab6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f3e0504f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DUCTU MEO Ryan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DUCTU MEO Ryan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Tajevegen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976 569 660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