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5c2a0a2b5045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54404bf8314971"/>
  </p:sldMasterIdLst>
  <p:sldIdLst>
    <p:sldId xmlns:r="http://schemas.openxmlformats.org/officeDocument/2006/relationships" id="256" r:id="Rebc9fb70e85449c3"/>
    <p:sldId xmlns:r="http://schemas.openxmlformats.org/officeDocument/2006/relationships" id="257" r:id="Racac8ba16d0b4503"/>
    <p:sldId xmlns:r="http://schemas.openxmlformats.org/officeDocument/2006/relationships" id="258" r:id="R8fe94f53d83c432a"/>
    <p:sldId xmlns:r="http://schemas.openxmlformats.org/officeDocument/2006/relationships" id="259" r:id="R38a9d5b7ae11433c"/>
    <p:sldId xmlns:r="http://schemas.openxmlformats.org/officeDocument/2006/relationships" id="260" r:id="R5ed0de66fcec4b47"/>
    <p:sldId xmlns:r="http://schemas.openxmlformats.org/officeDocument/2006/relationships" id="261" r:id="R94e3aa1890ab4a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54404bf8314971" /><Relationship Type="http://schemas.openxmlformats.org/officeDocument/2006/relationships/slide" Target="/ppt/slides/slide1.xml" Id="Rebc9fb70e85449c3" /><Relationship Type="http://schemas.openxmlformats.org/officeDocument/2006/relationships/slide" Target="/ppt/slides/slide2.xml" Id="Racac8ba16d0b4503" /><Relationship Type="http://schemas.openxmlformats.org/officeDocument/2006/relationships/slide" Target="/ppt/slides/slide3.xml" Id="R8fe94f53d83c432a" /><Relationship Type="http://schemas.openxmlformats.org/officeDocument/2006/relationships/slide" Target="/ppt/slides/slide4.xml" Id="R38a9d5b7ae11433c" /><Relationship Type="http://schemas.openxmlformats.org/officeDocument/2006/relationships/slide" Target="/ppt/slides/slide5.xml" Id="R5ed0de66fcec4b47" /><Relationship Type="http://schemas.openxmlformats.org/officeDocument/2006/relationships/slide" Target="/ppt/slides/slide6.xml" Id="R94e3aa1890ab4a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23c0a875a44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551dc802240c5" /><Relationship Type="http://schemas.openxmlformats.org/officeDocument/2006/relationships/theme" Target="/ppt/slideMasters/theme/theme1.xml" Id="R410048f45d0e4c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8551dc802240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fc2a0547e46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64abed5404c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25b0f4c6244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2f4abee734f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45a70018b47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cb6ebc893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SOLUTIONS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INVESTOR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976 570 413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SOLUTIONS AS</a:t>
            </a:r>
          </a:p>
        </p:txBody>
      </p:sp>
    </p:spTree>
  </p:cSld>
  <p:clrMapOvr>
    <a:masterClrMapping xmlns:a="http://schemas.openxmlformats.org/drawingml/2006/main"/>
  </p:clrMapOvr>
</p:sld>
</file>