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74456432184f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26c645ab614924"/>
  </p:sldMasterIdLst>
  <p:sldIdLst>
    <p:sldId xmlns:r="http://schemas.openxmlformats.org/officeDocument/2006/relationships" id="256" r:id="R35664585715749c2"/>
    <p:sldId xmlns:r="http://schemas.openxmlformats.org/officeDocument/2006/relationships" id="257" r:id="R2f6433e8192c440f"/>
    <p:sldId xmlns:r="http://schemas.openxmlformats.org/officeDocument/2006/relationships" id="258" r:id="R3fc11731e47a43c2"/>
    <p:sldId xmlns:r="http://schemas.openxmlformats.org/officeDocument/2006/relationships" id="259" r:id="R91743dead8194984"/>
    <p:sldId xmlns:r="http://schemas.openxmlformats.org/officeDocument/2006/relationships" id="260" r:id="R2c7c406fa94a4b2a"/>
    <p:sldId xmlns:r="http://schemas.openxmlformats.org/officeDocument/2006/relationships" id="261" r:id="Rf3e7a0dd70394a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6c645ab614924" /><Relationship Type="http://schemas.openxmlformats.org/officeDocument/2006/relationships/slide" Target="/ppt/slides/slide1.xml" Id="R35664585715749c2" /><Relationship Type="http://schemas.openxmlformats.org/officeDocument/2006/relationships/slide" Target="/ppt/slides/slide2.xml" Id="R2f6433e8192c440f" /><Relationship Type="http://schemas.openxmlformats.org/officeDocument/2006/relationships/slide" Target="/ppt/slides/slide3.xml" Id="R3fc11731e47a43c2" /><Relationship Type="http://schemas.openxmlformats.org/officeDocument/2006/relationships/slide" Target="/ppt/slides/slide4.xml" Id="R91743dead8194984" /><Relationship Type="http://schemas.openxmlformats.org/officeDocument/2006/relationships/slide" Target="/ppt/slides/slide5.xml" Id="R2c7c406fa94a4b2a" /><Relationship Type="http://schemas.openxmlformats.org/officeDocument/2006/relationships/slide" Target="/ppt/slides/slide6.xml" Id="Rf3e7a0dd70394a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d252c397748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8be4e89a14507" /><Relationship Type="http://schemas.openxmlformats.org/officeDocument/2006/relationships/theme" Target="/ppt/slideMasters/theme/theme1.xml" Id="Rd8bb8465a4cf4e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e8be4e89a145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e62fdb40745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1be74b56c45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f4247799b4a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a8ebab84f46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26861101848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f16fe10364b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G-EIENDOM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G-EIENDOM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GEHRKEN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GEHRKEN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GEHRKEN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GEHRKEN SYSTEMS AS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sveinung@gehrken.no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976 574 079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G-EIENDOM AS</a:t>
            </a:r>
          </a:p>
        </p:txBody>
      </p:sp>
    </p:spTree>
  </p:cSld>
  <p:clrMapOvr>
    <a:masterClrMapping xmlns:a="http://schemas.openxmlformats.org/drawingml/2006/main"/>
  </p:clrMapOvr>
</p:sld>
</file>