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1b06acfe8d4e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157f7586734505"/>
  </p:sldMasterIdLst>
  <p:sldIdLst>
    <p:sldId xmlns:r="http://schemas.openxmlformats.org/officeDocument/2006/relationships" id="256" r:id="R3573c224625e4bec"/>
    <p:sldId xmlns:r="http://schemas.openxmlformats.org/officeDocument/2006/relationships" id="257" r:id="R4c11a264fd2c4316"/>
    <p:sldId xmlns:r="http://schemas.openxmlformats.org/officeDocument/2006/relationships" id="258" r:id="Rd65dfa84964b45fa"/>
    <p:sldId xmlns:r="http://schemas.openxmlformats.org/officeDocument/2006/relationships" id="259" r:id="Rcd6243e8e8d44096"/>
    <p:sldId xmlns:r="http://schemas.openxmlformats.org/officeDocument/2006/relationships" id="260" r:id="R762bf11a21a144c0"/>
    <p:sldId xmlns:r="http://schemas.openxmlformats.org/officeDocument/2006/relationships" id="261" r:id="R021f064c75b344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57f7586734505" /><Relationship Type="http://schemas.openxmlformats.org/officeDocument/2006/relationships/slide" Target="/ppt/slides/slide1.xml" Id="R3573c224625e4bec" /><Relationship Type="http://schemas.openxmlformats.org/officeDocument/2006/relationships/slide" Target="/ppt/slides/slide2.xml" Id="R4c11a264fd2c4316" /><Relationship Type="http://schemas.openxmlformats.org/officeDocument/2006/relationships/slide" Target="/ppt/slides/slide3.xml" Id="Rd65dfa84964b45fa" /><Relationship Type="http://schemas.openxmlformats.org/officeDocument/2006/relationships/slide" Target="/ppt/slides/slide4.xml" Id="Rcd6243e8e8d44096" /><Relationship Type="http://schemas.openxmlformats.org/officeDocument/2006/relationships/slide" Target="/ppt/slides/slide5.xml" Id="R762bf11a21a144c0" /><Relationship Type="http://schemas.openxmlformats.org/officeDocument/2006/relationships/slide" Target="/ppt/slides/slide6.xml" Id="R021f064c75b344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e93b01c4e46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252b6241a495a" /><Relationship Type="http://schemas.openxmlformats.org/officeDocument/2006/relationships/theme" Target="/ppt/slideMasters/theme/theme1.xml" Id="Rbf62d71e4c9a41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0252b6241a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61e617520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018a0483a48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536b826eb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c2fcdab7c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1af36d7e3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146f990e2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LWA SALG OG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LWA SALG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LWA SALG OG 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LWA SALG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LWA SALG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LWA SALG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GUNN-MARIT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LWA SALG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976 574 451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LWA SALG OG SERVICE AS</a:t>
            </a:r>
          </a:p>
        </p:txBody>
      </p:sp>
    </p:spTree>
  </p:cSld>
  <p:clrMapOvr>
    <a:masterClrMapping xmlns:a="http://schemas.openxmlformats.org/drawingml/2006/main"/>
  </p:clrMapOvr>
</p:sld>
</file>