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91f843dba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05f3dc83841d4"/>
  </p:sldMasterIdLst>
  <p:sldIdLst>
    <p:sldId xmlns:r="http://schemas.openxmlformats.org/officeDocument/2006/relationships" id="256" r:id="R7c6bbd18f69349bc"/>
    <p:sldId xmlns:r="http://schemas.openxmlformats.org/officeDocument/2006/relationships" id="257" r:id="Rabcab486841f4357"/>
    <p:sldId xmlns:r="http://schemas.openxmlformats.org/officeDocument/2006/relationships" id="258" r:id="R094ca00a98684fb0"/>
    <p:sldId xmlns:r="http://schemas.openxmlformats.org/officeDocument/2006/relationships" id="259" r:id="R4f7f7ccae7bf4c9a"/>
    <p:sldId xmlns:r="http://schemas.openxmlformats.org/officeDocument/2006/relationships" id="260" r:id="Rdc0886ec7fd14cbc"/>
    <p:sldId xmlns:r="http://schemas.openxmlformats.org/officeDocument/2006/relationships" id="261" r:id="R48f1f4e7617e4a1c"/>
    <p:sldId xmlns:r="http://schemas.openxmlformats.org/officeDocument/2006/relationships" id="262" r:id="R50804f33c2d0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05f3dc83841d4" /><Relationship Type="http://schemas.openxmlformats.org/officeDocument/2006/relationships/slide" Target="/ppt/slides/slide1.xml" Id="R7c6bbd18f69349bc" /><Relationship Type="http://schemas.openxmlformats.org/officeDocument/2006/relationships/slide" Target="/ppt/slides/slide2.xml" Id="Rabcab486841f4357" /><Relationship Type="http://schemas.openxmlformats.org/officeDocument/2006/relationships/slide" Target="/ppt/slides/slide3.xml" Id="R094ca00a98684fb0" /><Relationship Type="http://schemas.openxmlformats.org/officeDocument/2006/relationships/slide" Target="/ppt/slides/slide4.xml" Id="R4f7f7ccae7bf4c9a" /><Relationship Type="http://schemas.openxmlformats.org/officeDocument/2006/relationships/slide" Target="/ppt/slides/slide5.xml" Id="Rdc0886ec7fd14cbc" /><Relationship Type="http://schemas.openxmlformats.org/officeDocument/2006/relationships/slide" Target="/ppt/slides/slide6.xml" Id="R48f1f4e7617e4a1c" /><Relationship Type="http://schemas.openxmlformats.org/officeDocument/2006/relationships/slide" Target="/ppt/slides/slide7.xml" Id="R50804f33c2d0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e03367861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76d79a4c4a8e" /><Relationship Type="http://schemas.openxmlformats.org/officeDocument/2006/relationships/theme" Target="/ppt/slideMasters/theme/theme1.xml" Id="R81009e2b2e2f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a76d79a4c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6915bae5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158cc764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d2f28a65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d0e977ee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4a6275cd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775cc75e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63e70350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SUNNHORDLAND MEK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SUNNHORDLAND MEK VERKSTED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65 992 520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32 741 473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 CONSULT AS  –  75,5 %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LEKNESTANGEN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HOVDA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HOVDA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EIRIK HOVDA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Leknestangen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post@smv.as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MEK VERKSTED AS</a:t>
            </a:r>
          </a:p>
        </p:txBody>
      </p:sp>
    </p:spTree>
  </p:cSld>
  <p:clrMapOvr>
    <a:masterClrMapping xmlns:a="http://schemas.openxmlformats.org/drawingml/2006/main"/>
  </p:clrMapOvr>
</p:sld>
</file>