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5a146911bb46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27d905b18a43e5"/>
  </p:sldMasterIdLst>
  <p:sldIdLst>
    <p:sldId xmlns:r="http://schemas.openxmlformats.org/officeDocument/2006/relationships" id="256" r:id="Rf08816668b4843bc"/>
    <p:sldId xmlns:r="http://schemas.openxmlformats.org/officeDocument/2006/relationships" id="257" r:id="R9c3eca07bdd448c0"/>
    <p:sldId xmlns:r="http://schemas.openxmlformats.org/officeDocument/2006/relationships" id="258" r:id="Ree276ac03ca842f9"/>
    <p:sldId xmlns:r="http://schemas.openxmlformats.org/officeDocument/2006/relationships" id="259" r:id="R3df5d10baaf84cb6"/>
    <p:sldId xmlns:r="http://schemas.openxmlformats.org/officeDocument/2006/relationships" id="260" r:id="Re30e0bbf8c404f9b"/>
    <p:sldId xmlns:r="http://schemas.openxmlformats.org/officeDocument/2006/relationships" id="261" r:id="R1d5910bf013840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27d905b18a43e5" /><Relationship Type="http://schemas.openxmlformats.org/officeDocument/2006/relationships/slide" Target="/ppt/slides/slide1.xml" Id="Rf08816668b4843bc" /><Relationship Type="http://schemas.openxmlformats.org/officeDocument/2006/relationships/slide" Target="/ppt/slides/slide2.xml" Id="R9c3eca07bdd448c0" /><Relationship Type="http://schemas.openxmlformats.org/officeDocument/2006/relationships/slide" Target="/ppt/slides/slide3.xml" Id="Ree276ac03ca842f9" /><Relationship Type="http://schemas.openxmlformats.org/officeDocument/2006/relationships/slide" Target="/ppt/slides/slide4.xml" Id="R3df5d10baaf84cb6" /><Relationship Type="http://schemas.openxmlformats.org/officeDocument/2006/relationships/slide" Target="/ppt/slides/slide5.xml" Id="Re30e0bbf8c404f9b" /><Relationship Type="http://schemas.openxmlformats.org/officeDocument/2006/relationships/slide" Target="/ppt/slides/slide6.xml" Id="R1d5910bf013840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8bfcac22dc4c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3fa36a1664cf4" /><Relationship Type="http://schemas.openxmlformats.org/officeDocument/2006/relationships/theme" Target="/ppt/slideMasters/theme/theme1.xml" Id="R8bec71ef7c6d44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33fa36a1664c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07f782ca440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70391b58f43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bfdeddb1b46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5d432881143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c83488fa049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8d6f8fa0943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REGNSKAPSTJENESTER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Industritoppen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4848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02 76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geir@rtjen.no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www.rtjen.no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976 576 594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REGNSKAPSTJENESTER AS</a:t>
            </a:r>
          </a:p>
        </p:txBody>
      </p:sp>
    </p:spTree>
  </p:cSld>
  <p:clrMapOvr>
    <a:masterClrMapping xmlns:a="http://schemas.openxmlformats.org/drawingml/2006/main"/>
  </p:clrMapOvr>
</p:sld>
</file>