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d4d9daa13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5b9222e5304cfe"/>
  </p:sldMasterIdLst>
  <p:sldIdLst>
    <p:sldId xmlns:r="http://schemas.openxmlformats.org/officeDocument/2006/relationships" id="256" r:id="R04839ade6ef74a58"/>
    <p:sldId xmlns:r="http://schemas.openxmlformats.org/officeDocument/2006/relationships" id="257" r:id="Rd5740bd84999443c"/>
    <p:sldId xmlns:r="http://schemas.openxmlformats.org/officeDocument/2006/relationships" id="258" r:id="R4dbaa40f70c14615"/>
    <p:sldId xmlns:r="http://schemas.openxmlformats.org/officeDocument/2006/relationships" id="259" r:id="Re34fdfc206954d98"/>
    <p:sldId xmlns:r="http://schemas.openxmlformats.org/officeDocument/2006/relationships" id="260" r:id="R556e1ef49454483d"/>
    <p:sldId xmlns:r="http://schemas.openxmlformats.org/officeDocument/2006/relationships" id="261" r:id="Rae83e2460fa84918"/>
    <p:sldId xmlns:r="http://schemas.openxmlformats.org/officeDocument/2006/relationships" id="262" r:id="R47878f16dc74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b9222e5304cfe" /><Relationship Type="http://schemas.openxmlformats.org/officeDocument/2006/relationships/slide" Target="/ppt/slides/slide1.xml" Id="R04839ade6ef74a58" /><Relationship Type="http://schemas.openxmlformats.org/officeDocument/2006/relationships/slide" Target="/ppt/slides/slide2.xml" Id="Rd5740bd84999443c" /><Relationship Type="http://schemas.openxmlformats.org/officeDocument/2006/relationships/slide" Target="/ppt/slides/slide3.xml" Id="R4dbaa40f70c14615" /><Relationship Type="http://schemas.openxmlformats.org/officeDocument/2006/relationships/slide" Target="/ppt/slides/slide4.xml" Id="Re34fdfc206954d98" /><Relationship Type="http://schemas.openxmlformats.org/officeDocument/2006/relationships/slide" Target="/ppt/slides/slide5.xml" Id="R556e1ef49454483d" /><Relationship Type="http://schemas.openxmlformats.org/officeDocument/2006/relationships/slide" Target="/ppt/slides/slide6.xml" Id="Rae83e2460fa84918" /><Relationship Type="http://schemas.openxmlformats.org/officeDocument/2006/relationships/slide" Target="/ppt/slides/slide7.xml" Id="R47878f16dc74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f835a46e0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1925737a449d" /><Relationship Type="http://schemas.openxmlformats.org/officeDocument/2006/relationships/theme" Target="/ppt/slideMasters/theme/theme1.xml" Id="R3c9ad9173a91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c1925737a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67e65fed9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4def1905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a90102fa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2f1ecb21d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5be345a33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b868d52d2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0e1a3e063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REGNSKAPSTJENESTER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3 214 047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391 591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1 646 068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TURID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ØYNES GEIR ANDERS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02 76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geir@rtjen.no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www.rtjen.no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