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4a0b0bbb1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8383a806041b9"/>
  </p:sldMasterIdLst>
  <p:sldIdLst>
    <p:sldId xmlns:r="http://schemas.openxmlformats.org/officeDocument/2006/relationships" id="256" r:id="Rd17dbe31032445aa"/>
    <p:sldId xmlns:r="http://schemas.openxmlformats.org/officeDocument/2006/relationships" id="257" r:id="Rfce867a1d8af4bc0"/>
    <p:sldId xmlns:r="http://schemas.openxmlformats.org/officeDocument/2006/relationships" id="258" r:id="R0b348780d5d34e52"/>
    <p:sldId xmlns:r="http://schemas.openxmlformats.org/officeDocument/2006/relationships" id="259" r:id="R26dcd52dcae24c48"/>
    <p:sldId xmlns:r="http://schemas.openxmlformats.org/officeDocument/2006/relationships" id="260" r:id="R265b097cfa5f4363"/>
    <p:sldId xmlns:r="http://schemas.openxmlformats.org/officeDocument/2006/relationships" id="261" r:id="R6fc7158f53564e93"/>
    <p:sldId xmlns:r="http://schemas.openxmlformats.org/officeDocument/2006/relationships" id="262" r:id="R616b1c7daec2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8383a806041b9" /><Relationship Type="http://schemas.openxmlformats.org/officeDocument/2006/relationships/slide" Target="/ppt/slides/slide1.xml" Id="Rd17dbe31032445aa" /><Relationship Type="http://schemas.openxmlformats.org/officeDocument/2006/relationships/slide" Target="/ppt/slides/slide2.xml" Id="Rfce867a1d8af4bc0" /><Relationship Type="http://schemas.openxmlformats.org/officeDocument/2006/relationships/slide" Target="/ppt/slides/slide3.xml" Id="R0b348780d5d34e52" /><Relationship Type="http://schemas.openxmlformats.org/officeDocument/2006/relationships/slide" Target="/ppt/slides/slide4.xml" Id="R26dcd52dcae24c48" /><Relationship Type="http://schemas.openxmlformats.org/officeDocument/2006/relationships/slide" Target="/ppt/slides/slide5.xml" Id="R265b097cfa5f4363" /><Relationship Type="http://schemas.openxmlformats.org/officeDocument/2006/relationships/slide" Target="/ppt/slides/slide6.xml" Id="R6fc7158f53564e93" /><Relationship Type="http://schemas.openxmlformats.org/officeDocument/2006/relationships/slide" Target="/ppt/slides/slide7.xml" Id="R616b1c7daec2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c786cecd4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9fc8b4f64d60" /><Relationship Type="http://schemas.openxmlformats.org/officeDocument/2006/relationships/theme" Target="/ppt/slideMasters/theme/theme1.xml" Id="R58674584d264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69fc8b4f6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7e9abad30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84750f825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f39d6155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e43508197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6d06c806b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11ea30682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f9eaee6b1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&amp; 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&amp; MINUS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3 420 154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firmapost@pluss-minus.no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