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2c5e5852c440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2821f6a29e44dc"/>
  </p:sldMasterIdLst>
  <p:sldIdLst>
    <p:sldId xmlns:r="http://schemas.openxmlformats.org/officeDocument/2006/relationships" id="256" r:id="R32de0e826d9048ea"/>
    <p:sldId xmlns:r="http://schemas.openxmlformats.org/officeDocument/2006/relationships" id="257" r:id="R00e08d2b939b4b13"/>
    <p:sldId xmlns:r="http://schemas.openxmlformats.org/officeDocument/2006/relationships" id="258" r:id="R6ce6e636a882494d"/>
    <p:sldId xmlns:r="http://schemas.openxmlformats.org/officeDocument/2006/relationships" id="259" r:id="R4e37eeebb2cf4fad"/>
    <p:sldId xmlns:r="http://schemas.openxmlformats.org/officeDocument/2006/relationships" id="260" r:id="Rc9c73ebdaf674364"/>
    <p:sldId xmlns:r="http://schemas.openxmlformats.org/officeDocument/2006/relationships" id="261" r:id="Rdee99775e6484c55"/>
    <p:sldId xmlns:r="http://schemas.openxmlformats.org/officeDocument/2006/relationships" id="262" r:id="R67ef398b381546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821f6a29e44dc" /><Relationship Type="http://schemas.openxmlformats.org/officeDocument/2006/relationships/slide" Target="/ppt/slides/slide1.xml" Id="R32de0e826d9048ea" /><Relationship Type="http://schemas.openxmlformats.org/officeDocument/2006/relationships/slide" Target="/ppt/slides/slide2.xml" Id="R00e08d2b939b4b13" /><Relationship Type="http://schemas.openxmlformats.org/officeDocument/2006/relationships/slide" Target="/ppt/slides/slide3.xml" Id="R6ce6e636a882494d" /><Relationship Type="http://schemas.openxmlformats.org/officeDocument/2006/relationships/slide" Target="/ppt/slides/slide4.xml" Id="R4e37eeebb2cf4fad" /><Relationship Type="http://schemas.openxmlformats.org/officeDocument/2006/relationships/slide" Target="/ppt/slides/slide5.xml" Id="Rc9c73ebdaf674364" /><Relationship Type="http://schemas.openxmlformats.org/officeDocument/2006/relationships/slide" Target="/ppt/slides/slide6.xml" Id="Rdee99775e6484c55" /><Relationship Type="http://schemas.openxmlformats.org/officeDocument/2006/relationships/slide" Target="/ppt/slides/slide7.xml" Id="R67ef398b381546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5f1f8015c247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021cadde04a43" /><Relationship Type="http://schemas.openxmlformats.org/officeDocument/2006/relationships/theme" Target="/ppt/slideMasters/theme/theme1.xml" Id="Rb174fa31e4ae4d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1021cadde04a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07e541b114d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01ab0c8dd47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efac752f849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e76b808fb43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ac5d5e5c749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daaf35ab04a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bcf6238af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HØLAND FLAGG OG SØM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FLAGG OG 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HØLAND FLAGG OG SØM AS ble etablert [år] og holder til i Løken.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FLAGG OG 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FLAGG OG 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FLAGG OG 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597 070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337 732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398 624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FLAGG OG 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ELLISIV HOGSETH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VIRAN SMITH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JORUN FJELD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FLAGG OG 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1960 Løken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71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976 579 402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HØLAND FLAGG OG SØM AS</a:t>
            </a:r>
          </a:p>
        </p:txBody>
      </p:sp>
    </p:spTree>
  </p:cSld>
  <p:clrMapOvr>
    <a:masterClrMapping xmlns:a="http://schemas.openxmlformats.org/drawingml/2006/main"/>
  </p:clrMapOvr>
</p:sld>
</file>