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50f3d607aa47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e9e3142062402b"/>
  </p:sldMasterIdLst>
  <p:sldIdLst>
    <p:sldId xmlns:r="http://schemas.openxmlformats.org/officeDocument/2006/relationships" id="256" r:id="Rafd974cec2704e38"/>
    <p:sldId xmlns:r="http://schemas.openxmlformats.org/officeDocument/2006/relationships" id="257" r:id="Re0e1f6a98f114ee1"/>
    <p:sldId xmlns:r="http://schemas.openxmlformats.org/officeDocument/2006/relationships" id="258" r:id="R5257d27e48c441d7"/>
    <p:sldId xmlns:r="http://schemas.openxmlformats.org/officeDocument/2006/relationships" id="259" r:id="R75914f4ad05e4142"/>
    <p:sldId xmlns:r="http://schemas.openxmlformats.org/officeDocument/2006/relationships" id="260" r:id="Rf2a577a2547240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9e3142062402b" /><Relationship Type="http://schemas.openxmlformats.org/officeDocument/2006/relationships/slide" Target="/ppt/slides/slide1.xml" Id="Rafd974cec2704e38" /><Relationship Type="http://schemas.openxmlformats.org/officeDocument/2006/relationships/slide" Target="/ppt/slides/slide2.xml" Id="Re0e1f6a98f114ee1" /><Relationship Type="http://schemas.openxmlformats.org/officeDocument/2006/relationships/slide" Target="/ppt/slides/slide3.xml" Id="R5257d27e48c441d7" /><Relationship Type="http://schemas.openxmlformats.org/officeDocument/2006/relationships/slide" Target="/ppt/slides/slide4.xml" Id="R75914f4ad05e4142" /><Relationship Type="http://schemas.openxmlformats.org/officeDocument/2006/relationships/slide" Target="/ppt/slides/slide5.xml" Id="Rf2a577a2547240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8208798644c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e5cec02544656" /><Relationship Type="http://schemas.openxmlformats.org/officeDocument/2006/relationships/theme" Target="/ppt/slideMasters/theme/theme1.xml" Id="R4e8d6ad976a745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ce5cec025446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4f97eee1b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375a75c1f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5f1a86b1b4d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13a230c7940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ea4d3d6a348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TJØME EIENDOMSMEGLING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TJØME EIENDOMSMEGLING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976 582 721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TJØME EIENDOMSMEGLING AS</a:t>
            </a:r>
          </a:p>
        </p:txBody>
      </p:sp>
    </p:spTree>
  </p:cSld>
  <p:clrMapOvr>
    <a:masterClrMapping xmlns:a="http://schemas.openxmlformats.org/drawingml/2006/main"/>
  </p:clrMapOvr>
</p:sld>
</file>