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5452de2c6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c0c774457422f"/>
  </p:sldMasterIdLst>
  <p:sldIdLst>
    <p:sldId xmlns:r="http://schemas.openxmlformats.org/officeDocument/2006/relationships" id="256" r:id="Ra259df941a9a4d14"/>
    <p:sldId xmlns:r="http://schemas.openxmlformats.org/officeDocument/2006/relationships" id="257" r:id="R822c7272ae6b4c7d"/>
    <p:sldId xmlns:r="http://schemas.openxmlformats.org/officeDocument/2006/relationships" id="258" r:id="R2d08ce72e29c43d9"/>
    <p:sldId xmlns:r="http://schemas.openxmlformats.org/officeDocument/2006/relationships" id="259" r:id="R5775e23abb244a0d"/>
    <p:sldId xmlns:r="http://schemas.openxmlformats.org/officeDocument/2006/relationships" id="260" r:id="R688a2b1318114653"/>
    <p:sldId xmlns:r="http://schemas.openxmlformats.org/officeDocument/2006/relationships" id="261" r:id="R12f5ceb0fa60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c0c774457422f" /><Relationship Type="http://schemas.openxmlformats.org/officeDocument/2006/relationships/slide" Target="/ppt/slides/slide1.xml" Id="Ra259df941a9a4d14" /><Relationship Type="http://schemas.openxmlformats.org/officeDocument/2006/relationships/slide" Target="/ppt/slides/slide2.xml" Id="R822c7272ae6b4c7d" /><Relationship Type="http://schemas.openxmlformats.org/officeDocument/2006/relationships/slide" Target="/ppt/slides/slide3.xml" Id="R2d08ce72e29c43d9" /><Relationship Type="http://schemas.openxmlformats.org/officeDocument/2006/relationships/slide" Target="/ppt/slides/slide4.xml" Id="R5775e23abb244a0d" /><Relationship Type="http://schemas.openxmlformats.org/officeDocument/2006/relationships/slide" Target="/ppt/slides/slide5.xml" Id="R688a2b1318114653" /><Relationship Type="http://schemas.openxmlformats.org/officeDocument/2006/relationships/slide" Target="/ppt/slides/slide6.xml" Id="R12f5ceb0fa60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d62129427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11274de049d5" /><Relationship Type="http://schemas.openxmlformats.org/officeDocument/2006/relationships/theme" Target="/ppt/slideMasters/theme/theme1.xml" Id="Ra459856e98c24d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911274de0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c3d62613b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a27c1d241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8b7bf5201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a609415d3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aaaacc669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cf19e18d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SKOGAN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