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64170f314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c3fb80e864bba"/>
  </p:sldMasterIdLst>
  <p:sldIdLst>
    <p:sldId xmlns:r="http://schemas.openxmlformats.org/officeDocument/2006/relationships" id="256" r:id="R23730bd159564b34"/>
    <p:sldId xmlns:r="http://schemas.openxmlformats.org/officeDocument/2006/relationships" id="257" r:id="Rb4e01b39833e4226"/>
    <p:sldId xmlns:r="http://schemas.openxmlformats.org/officeDocument/2006/relationships" id="258" r:id="R672a5b618a74473b"/>
    <p:sldId xmlns:r="http://schemas.openxmlformats.org/officeDocument/2006/relationships" id="259" r:id="R874236add2494094"/>
    <p:sldId xmlns:r="http://schemas.openxmlformats.org/officeDocument/2006/relationships" id="260" r:id="R6291040ed628434c"/>
    <p:sldId xmlns:r="http://schemas.openxmlformats.org/officeDocument/2006/relationships" id="261" r:id="R790dd66f71e54382"/>
    <p:sldId xmlns:r="http://schemas.openxmlformats.org/officeDocument/2006/relationships" id="262" r:id="Rd8c1e953c0ac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c3fb80e864bba" /><Relationship Type="http://schemas.openxmlformats.org/officeDocument/2006/relationships/slide" Target="/ppt/slides/slide1.xml" Id="R23730bd159564b34" /><Relationship Type="http://schemas.openxmlformats.org/officeDocument/2006/relationships/slide" Target="/ppt/slides/slide2.xml" Id="Rb4e01b39833e4226" /><Relationship Type="http://schemas.openxmlformats.org/officeDocument/2006/relationships/slide" Target="/ppt/slides/slide3.xml" Id="R672a5b618a74473b" /><Relationship Type="http://schemas.openxmlformats.org/officeDocument/2006/relationships/slide" Target="/ppt/slides/slide4.xml" Id="R874236add2494094" /><Relationship Type="http://schemas.openxmlformats.org/officeDocument/2006/relationships/slide" Target="/ppt/slides/slide5.xml" Id="R6291040ed628434c" /><Relationship Type="http://schemas.openxmlformats.org/officeDocument/2006/relationships/slide" Target="/ppt/slides/slide6.xml" Id="R790dd66f71e54382" /><Relationship Type="http://schemas.openxmlformats.org/officeDocument/2006/relationships/slide" Target="/ppt/slides/slide7.xml" Id="Rd8c1e953c0ac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fc0d7a877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71b7400b4b7f" /><Relationship Type="http://schemas.openxmlformats.org/officeDocument/2006/relationships/theme" Target="/ppt/slideMasters/theme/theme1.xml" Id="R8b4bd12a38bd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d71b7400b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3e97f42f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76f9bc02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2da9536c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7f396aab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60671013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6ddae175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203e7786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111 789 680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111 805 930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