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0b18d71b4f54a5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c54407ee9c34574"/>
  </p:sldMasterIdLst>
  <p:sldIdLst>
    <p:sldId xmlns:r="http://schemas.openxmlformats.org/officeDocument/2006/relationships" id="256" r:id="R12952f6955294820"/>
    <p:sldId xmlns:r="http://schemas.openxmlformats.org/officeDocument/2006/relationships" id="257" r:id="Rbf7811e17256438b"/>
    <p:sldId xmlns:r="http://schemas.openxmlformats.org/officeDocument/2006/relationships" id="258" r:id="R503f324280114b23"/>
    <p:sldId xmlns:r="http://schemas.openxmlformats.org/officeDocument/2006/relationships" id="259" r:id="R65c7b86a3ac144f6"/>
    <p:sldId xmlns:r="http://schemas.openxmlformats.org/officeDocument/2006/relationships" id="260" r:id="Rdba3f8afd5224716"/>
    <p:sldId xmlns:r="http://schemas.openxmlformats.org/officeDocument/2006/relationships" id="261" r:id="R244327e72d9b4e0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54407ee9c34574" /><Relationship Type="http://schemas.openxmlformats.org/officeDocument/2006/relationships/slide" Target="/ppt/slides/slide1.xml" Id="R12952f6955294820" /><Relationship Type="http://schemas.openxmlformats.org/officeDocument/2006/relationships/slide" Target="/ppt/slides/slide2.xml" Id="Rbf7811e17256438b" /><Relationship Type="http://schemas.openxmlformats.org/officeDocument/2006/relationships/slide" Target="/ppt/slides/slide3.xml" Id="R503f324280114b23" /><Relationship Type="http://schemas.openxmlformats.org/officeDocument/2006/relationships/slide" Target="/ppt/slides/slide4.xml" Id="R65c7b86a3ac144f6" /><Relationship Type="http://schemas.openxmlformats.org/officeDocument/2006/relationships/slide" Target="/ppt/slides/slide5.xml" Id="Rdba3f8afd5224716" /><Relationship Type="http://schemas.openxmlformats.org/officeDocument/2006/relationships/slide" Target="/ppt/slides/slide6.xml" Id="R244327e72d9b4e0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a101fc8c8e47b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4e77fdc4624ea8" /><Relationship Type="http://schemas.openxmlformats.org/officeDocument/2006/relationships/theme" Target="/ppt/slideMasters/theme/theme1.xml" Id="R8a582dd04aab470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84e77fdc4624ea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72173e7715432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df3b43a4ad419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17fa05e863461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2ebde61262467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f4bf5189d9422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8be57e20a6436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VIND PRODUKSJONER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VIND PRODUKSJONER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VIND PRODUKSJONER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VIND PRODUKSJONER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VIND PRODUKSJONER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VIND PRODUKSJONER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BRUNSTAD SISSEL BEATE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PETTERSEN JOHN ROALD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VIND PRODUKSJONER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976 589 270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VIND PRODUKSJONER AS</a:t>
            </a:r>
          </a:p>
        </p:txBody>
      </p:sp>
    </p:spTree>
  </p:cSld>
  <p:clrMapOvr>
    <a:masterClrMapping xmlns:a="http://schemas.openxmlformats.org/drawingml/2006/main"/>
  </p:clrMapOvr>
</p:sld>
</file>