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763bd592d5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8737191f724c09"/>
  </p:sldMasterIdLst>
  <p:sldIdLst>
    <p:sldId xmlns:r="http://schemas.openxmlformats.org/officeDocument/2006/relationships" id="256" r:id="R6c9175aa50b74bf7"/>
    <p:sldId xmlns:r="http://schemas.openxmlformats.org/officeDocument/2006/relationships" id="257" r:id="R956ae754e43349ce"/>
    <p:sldId xmlns:r="http://schemas.openxmlformats.org/officeDocument/2006/relationships" id="258" r:id="R5b6d51edf69542cb"/>
    <p:sldId xmlns:r="http://schemas.openxmlformats.org/officeDocument/2006/relationships" id="259" r:id="R636e796d543341a7"/>
    <p:sldId xmlns:r="http://schemas.openxmlformats.org/officeDocument/2006/relationships" id="260" r:id="R27a8a5beb3cd4d9d"/>
    <p:sldId xmlns:r="http://schemas.openxmlformats.org/officeDocument/2006/relationships" id="261" r:id="Re01bfd9decc34c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737191f724c09" /><Relationship Type="http://schemas.openxmlformats.org/officeDocument/2006/relationships/slide" Target="/ppt/slides/slide1.xml" Id="R6c9175aa50b74bf7" /><Relationship Type="http://schemas.openxmlformats.org/officeDocument/2006/relationships/slide" Target="/ppt/slides/slide2.xml" Id="R956ae754e43349ce" /><Relationship Type="http://schemas.openxmlformats.org/officeDocument/2006/relationships/slide" Target="/ppt/slides/slide3.xml" Id="R5b6d51edf69542cb" /><Relationship Type="http://schemas.openxmlformats.org/officeDocument/2006/relationships/slide" Target="/ppt/slides/slide4.xml" Id="R636e796d543341a7" /><Relationship Type="http://schemas.openxmlformats.org/officeDocument/2006/relationships/slide" Target="/ppt/slides/slide5.xml" Id="R27a8a5beb3cd4d9d" /><Relationship Type="http://schemas.openxmlformats.org/officeDocument/2006/relationships/slide" Target="/ppt/slides/slide6.xml" Id="Re01bfd9decc34c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f3842b83b45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5c9a7ebdf4c0d" /><Relationship Type="http://schemas.openxmlformats.org/officeDocument/2006/relationships/theme" Target="/ppt/slideMasters/theme/theme1.xml" Id="Rd8100af1228e49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95c9a7ebdf4c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78970e56d46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bee2dd7d147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e676a8a3a43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9569545f545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412d859464e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a5c061bbc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TELECONSULT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22 62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telecoas.namsos@online.no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976 593 375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