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9aa4b86e40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c86b1aafa4477a"/>
  </p:sldMasterIdLst>
  <p:sldIdLst>
    <p:sldId xmlns:r="http://schemas.openxmlformats.org/officeDocument/2006/relationships" id="256" r:id="R71450998702049ef"/>
    <p:sldId xmlns:r="http://schemas.openxmlformats.org/officeDocument/2006/relationships" id="257" r:id="R65da792035de4fe6"/>
    <p:sldId xmlns:r="http://schemas.openxmlformats.org/officeDocument/2006/relationships" id="258" r:id="Rbb7fc8764b8743a5"/>
    <p:sldId xmlns:r="http://schemas.openxmlformats.org/officeDocument/2006/relationships" id="259" r:id="Rd647494fd7814f87"/>
    <p:sldId xmlns:r="http://schemas.openxmlformats.org/officeDocument/2006/relationships" id="260" r:id="R79947058cfc647de"/>
    <p:sldId xmlns:r="http://schemas.openxmlformats.org/officeDocument/2006/relationships" id="261" r:id="R0186d81f0f034ce2"/>
    <p:sldId xmlns:r="http://schemas.openxmlformats.org/officeDocument/2006/relationships" id="262" r:id="R5d3cf9c1441a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86b1aafa4477a" /><Relationship Type="http://schemas.openxmlformats.org/officeDocument/2006/relationships/slide" Target="/ppt/slides/slide1.xml" Id="R71450998702049ef" /><Relationship Type="http://schemas.openxmlformats.org/officeDocument/2006/relationships/slide" Target="/ppt/slides/slide2.xml" Id="R65da792035de4fe6" /><Relationship Type="http://schemas.openxmlformats.org/officeDocument/2006/relationships/slide" Target="/ppt/slides/slide3.xml" Id="Rbb7fc8764b8743a5" /><Relationship Type="http://schemas.openxmlformats.org/officeDocument/2006/relationships/slide" Target="/ppt/slides/slide4.xml" Id="Rd647494fd7814f87" /><Relationship Type="http://schemas.openxmlformats.org/officeDocument/2006/relationships/slide" Target="/ppt/slides/slide5.xml" Id="R79947058cfc647de" /><Relationship Type="http://schemas.openxmlformats.org/officeDocument/2006/relationships/slide" Target="/ppt/slides/slide6.xml" Id="R0186d81f0f034ce2" /><Relationship Type="http://schemas.openxmlformats.org/officeDocument/2006/relationships/slide" Target="/ppt/slides/slide7.xml" Id="R5d3cf9c1441a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d2f401f2a4a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60992fb2748ed" /><Relationship Type="http://schemas.openxmlformats.org/officeDocument/2006/relationships/theme" Target="/ppt/slideMasters/theme/theme1.xml" Id="Rd87ffb62a80943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60992fb2748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61d73dd424c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0dfef24954b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cb7783831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045c756b34c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7fac7a1844e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93c3af536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88e3c1b7849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TELECONSULT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TELECONSULT HOLDING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8 336 023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−1 045 612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16 287 208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44 777 608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KRISTOFFER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22 62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telecoas.namsos@online.no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976 593 375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