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221fca2f891458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e5b0af0042e4270"/>
  </p:sldMasterIdLst>
  <p:sldIdLst>
    <p:sldId xmlns:r="http://schemas.openxmlformats.org/officeDocument/2006/relationships" id="256" r:id="Rb00e58d9e6e146eb"/>
    <p:sldId xmlns:r="http://schemas.openxmlformats.org/officeDocument/2006/relationships" id="257" r:id="Rb04a0371ac07464f"/>
    <p:sldId xmlns:r="http://schemas.openxmlformats.org/officeDocument/2006/relationships" id="258" r:id="Rba42bdcddfb14802"/>
    <p:sldId xmlns:r="http://schemas.openxmlformats.org/officeDocument/2006/relationships" id="259" r:id="R1bc6fbfd32824295"/>
    <p:sldId xmlns:r="http://schemas.openxmlformats.org/officeDocument/2006/relationships" id="260" r:id="R6f3791eb5def4c1c"/>
    <p:sldId xmlns:r="http://schemas.openxmlformats.org/officeDocument/2006/relationships" id="261" r:id="R52f56f727b5c4c4a"/>
    <p:sldId xmlns:r="http://schemas.openxmlformats.org/officeDocument/2006/relationships" id="262" r:id="R2ac858bd25e6459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5b0af0042e4270" /><Relationship Type="http://schemas.openxmlformats.org/officeDocument/2006/relationships/slide" Target="/ppt/slides/slide1.xml" Id="Rb00e58d9e6e146eb" /><Relationship Type="http://schemas.openxmlformats.org/officeDocument/2006/relationships/slide" Target="/ppt/slides/slide2.xml" Id="Rb04a0371ac07464f" /><Relationship Type="http://schemas.openxmlformats.org/officeDocument/2006/relationships/slide" Target="/ppt/slides/slide3.xml" Id="Rba42bdcddfb14802" /><Relationship Type="http://schemas.openxmlformats.org/officeDocument/2006/relationships/slide" Target="/ppt/slides/slide4.xml" Id="R1bc6fbfd32824295" /><Relationship Type="http://schemas.openxmlformats.org/officeDocument/2006/relationships/slide" Target="/ppt/slides/slide5.xml" Id="R6f3791eb5def4c1c" /><Relationship Type="http://schemas.openxmlformats.org/officeDocument/2006/relationships/slide" Target="/ppt/slides/slide6.xml" Id="R52f56f727b5c4c4a" /><Relationship Type="http://schemas.openxmlformats.org/officeDocument/2006/relationships/slide" Target="/ppt/slides/slide7.xml" Id="R2ac858bd25e6459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3df98f0fc0488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7613889cdf4114" /><Relationship Type="http://schemas.openxmlformats.org/officeDocument/2006/relationships/theme" Target="/ppt/slideMasters/theme/theme1.xml" Id="Re85095944c594f9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67613889cdf411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241156c7a246a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72146e328c4df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d21a4c8e864c0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b0efe9f2de4c6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6a6200813c450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743d08f4d0456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c55a200027457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STORD INNKVARTERING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STORD INNKVARTERING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STORD INNKVARTERING AS ble etablert [år] og holder til i Stord.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STORD INNKVARTERING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STORD INNKVARTERING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STORD INNKVARTERING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739 161 550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227 852 693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128 598 142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324 040 505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1 748 061 400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STORD INNKVARTERING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ADAPTEO SERVICES AB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STORD INNKVARTERING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Borggata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5417 Stord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 40 20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post@si.stord.as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www.stordinnkvartering.no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976 595 513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STORD INNKVARTERING AS</a:t>
            </a:r>
          </a:p>
        </p:txBody>
      </p:sp>
    </p:spTree>
  </p:cSld>
  <p:clrMapOvr>
    <a:masterClrMapping xmlns:a="http://schemas.openxmlformats.org/drawingml/2006/main"/>
  </p:clrMapOvr>
</p:sld>
</file>