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c848938e4e41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ca9354aaf74fe2"/>
  </p:sldMasterIdLst>
  <p:sldIdLst>
    <p:sldId xmlns:r="http://schemas.openxmlformats.org/officeDocument/2006/relationships" id="256" r:id="R0301690ac2b1436d"/>
    <p:sldId xmlns:r="http://schemas.openxmlformats.org/officeDocument/2006/relationships" id="257" r:id="R9c32b5b32dbb4bd7"/>
    <p:sldId xmlns:r="http://schemas.openxmlformats.org/officeDocument/2006/relationships" id="258" r:id="R32deb373b2d042a0"/>
    <p:sldId xmlns:r="http://schemas.openxmlformats.org/officeDocument/2006/relationships" id="259" r:id="Reb8e2e6990c94564"/>
    <p:sldId xmlns:r="http://schemas.openxmlformats.org/officeDocument/2006/relationships" id="260" r:id="Rfc09c000f76e4998"/>
    <p:sldId xmlns:r="http://schemas.openxmlformats.org/officeDocument/2006/relationships" id="261" r:id="R9ad9ac6b774744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ca9354aaf74fe2" /><Relationship Type="http://schemas.openxmlformats.org/officeDocument/2006/relationships/slide" Target="/ppt/slides/slide1.xml" Id="R0301690ac2b1436d" /><Relationship Type="http://schemas.openxmlformats.org/officeDocument/2006/relationships/slide" Target="/ppt/slides/slide2.xml" Id="R9c32b5b32dbb4bd7" /><Relationship Type="http://schemas.openxmlformats.org/officeDocument/2006/relationships/slide" Target="/ppt/slides/slide3.xml" Id="R32deb373b2d042a0" /><Relationship Type="http://schemas.openxmlformats.org/officeDocument/2006/relationships/slide" Target="/ppt/slides/slide4.xml" Id="Reb8e2e6990c94564" /><Relationship Type="http://schemas.openxmlformats.org/officeDocument/2006/relationships/slide" Target="/ppt/slides/slide5.xml" Id="Rfc09c000f76e4998" /><Relationship Type="http://schemas.openxmlformats.org/officeDocument/2006/relationships/slide" Target="/ppt/slides/slide6.xml" Id="R9ad9ac6b774744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e5b84e9f1340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9808c7048489a" /><Relationship Type="http://schemas.openxmlformats.org/officeDocument/2006/relationships/theme" Target="/ppt/slideMasters/theme/theme1.xml" Id="Rd4d1a411a7c340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b9808c704848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66547f9b840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4c04a532e4a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e8df118074e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8138e68cc48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3ca18346845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7bf53207f4d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9700 Lakselv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49 29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firmapost@okonomiservice.no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976 597 613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