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f4d69582ad40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0ec03336d14111"/>
  </p:sldMasterIdLst>
  <p:sldIdLst>
    <p:sldId xmlns:r="http://schemas.openxmlformats.org/officeDocument/2006/relationships" id="256" r:id="R75c858b70bee4aee"/>
    <p:sldId xmlns:r="http://schemas.openxmlformats.org/officeDocument/2006/relationships" id="257" r:id="Reac33bba8af446e8"/>
    <p:sldId xmlns:r="http://schemas.openxmlformats.org/officeDocument/2006/relationships" id="258" r:id="Rc3adc735b7674427"/>
    <p:sldId xmlns:r="http://schemas.openxmlformats.org/officeDocument/2006/relationships" id="259" r:id="R3e5985ee60e14785"/>
    <p:sldId xmlns:r="http://schemas.openxmlformats.org/officeDocument/2006/relationships" id="260" r:id="R3c20dff757aa47b4"/>
    <p:sldId xmlns:r="http://schemas.openxmlformats.org/officeDocument/2006/relationships" id="261" r:id="Rfa2aa334eaaa4689"/>
    <p:sldId xmlns:r="http://schemas.openxmlformats.org/officeDocument/2006/relationships" id="262" r:id="R06efa5dcf2054d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0ec03336d14111" /><Relationship Type="http://schemas.openxmlformats.org/officeDocument/2006/relationships/slide" Target="/ppt/slides/slide1.xml" Id="R75c858b70bee4aee" /><Relationship Type="http://schemas.openxmlformats.org/officeDocument/2006/relationships/slide" Target="/ppt/slides/slide2.xml" Id="Reac33bba8af446e8" /><Relationship Type="http://schemas.openxmlformats.org/officeDocument/2006/relationships/slide" Target="/ppt/slides/slide3.xml" Id="Rc3adc735b7674427" /><Relationship Type="http://schemas.openxmlformats.org/officeDocument/2006/relationships/slide" Target="/ppt/slides/slide4.xml" Id="R3e5985ee60e14785" /><Relationship Type="http://schemas.openxmlformats.org/officeDocument/2006/relationships/slide" Target="/ppt/slides/slide5.xml" Id="R3c20dff757aa47b4" /><Relationship Type="http://schemas.openxmlformats.org/officeDocument/2006/relationships/slide" Target="/ppt/slides/slide6.xml" Id="Rfa2aa334eaaa4689" /><Relationship Type="http://schemas.openxmlformats.org/officeDocument/2006/relationships/slide" Target="/ppt/slides/slide7.xml" Id="R06efa5dcf2054d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355ebffc1346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09282b60d4f5d" /><Relationship Type="http://schemas.openxmlformats.org/officeDocument/2006/relationships/theme" Target="/ppt/slideMasters/theme/theme1.xml" Id="Rc0946f6d8d2d41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709282b60d4f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6f4ebe17b45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9976d7de343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1465f7da144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21a5e712447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df651f0a342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107c101bb42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2bd3ac43e4f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ØKONOMISERVICE AS ble etablert [år] og holder til i Lakselv.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10 135 135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1 277 663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1 658 732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20 349 121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24 547 873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ANNE KARI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PAULSEN ELIN KRISTINE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9700 Lakselv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49 29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firmapost@okonomiservice.no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976 597 613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