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1a1c2a872240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cf604d4e974adb"/>
  </p:sldMasterIdLst>
  <p:sldIdLst>
    <p:sldId xmlns:r="http://schemas.openxmlformats.org/officeDocument/2006/relationships" id="256" r:id="Re7d9a99499b442c5"/>
    <p:sldId xmlns:r="http://schemas.openxmlformats.org/officeDocument/2006/relationships" id="257" r:id="Rd390b06cf6c44df0"/>
    <p:sldId xmlns:r="http://schemas.openxmlformats.org/officeDocument/2006/relationships" id="258" r:id="Re7f98b72f7cb4c4c"/>
    <p:sldId xmlns:r="http://schemas.openxmlformats.org/officeDocument/2006/relationships" id="259" r:id="R7259b3fe3c41431d"/>
    <p:sldId xmlns:r="http://schemas.openxmlformats.org/officeDocument/2006/relationships" id="260" r:id="Rc95beaf8fd9e4495"/>
    <p:sldId xmlns:r="http://schemas.openxmlformats.org/officeDocument/2006/relationships" id="261" r:id="R3738b45ffdb046a1"/>
    <p:sldId xmlns:r="http://schemas.openxmlformats.org/officeDocument/2006/relationships" id="262" r:id="R68ab11e6f01948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cf604d4e974adb" /><Relationship Type="http://schemas.openxmlformats.org/officeDocument/2006/relationships/slide" Target="/ppt/slides/slide1.xml" Id="Re7d9a99499b442c5" /><Relationship Type="http://schemas.openxmlformats.org/officeDocument/2006/relationships/slide" Target="/ppt/slides/slide2.xml" Id="Rd390b06cf6c44df0" /><Relationship Type="http://schemas.openxmlformats.org/officeDocument/2006/relationships/slide" Target="/ppt/slides/slide3.xml" Id="Re7f98b72f7cb4c4c" /><Relationship Type="http://schemas.openxmlformats.org/officeDocument/2006/relationships/slide" Target="/ppt/slides/slide4.xml" Id="R7259b3fe3c41431d" /><Relationship Type="http://schemas.openxmlformats.org/officeDocument/2006/relationships/slide" Target="/ppt/slides/slide5.xml" Id="Rc95beaf8fd9e4495" /><Relationship Type="http://schemas.openxmlformats.org/officeDocument/2006/relationships/slide" Target="/ppt/slides/slide6.xml" Id="R3738b45ffdb046a1" /><Relationship Type="http://schemas.openxmlformats.org/officeDocument/2006/relationships/slide" Target="/ppt/slides/slide7.xml" Id="R68ab11e6f01948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1992ffc10748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38a82b8d1412b" /><Relationship Type="http://schemas.openxmlformats.org/officeDocument/2006/relationships/theme" Target="/ppt/slideMasters/theme/theme1.xml" Id="Rae79beb5800048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c38a82b8d141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8169c74e24d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0f857151045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494830b424d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41498862a4e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fad698ab94d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5048e655b48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c86cb5ce244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KITRON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KITRON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KITRON ASA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KITRON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KITRON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KITRON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738 000 000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314 000 000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741 000 000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KITRON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FOLKETRYGDFONDET  –  11,1 %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STATE STREET BANK AND TRUST COMP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MP PENSJON PK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J.P. MORGAN SE  –  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CITIBANK, N.A.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STATE STREET BANK AND TRUST COMP  –  2,7 %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KITRON ASA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Brunborgs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10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info@kitron.com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www.kitron.com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976 605 713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KITRON ASA</a:t>
            </a:r>
          </a:p>
        </p:txBody>
      </p:sp>
    </p:spTree>
  </p:cSld>
  <p:clrMapOvr>
    <a:masterClrMapping xmlns:a="http://schemas.openxmlformats.org/drawingml/2006/main"/>
  </p:clrMapOvr>
</p:sld>
</file>