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a084710aad7434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24ef02f0a9e454e"/>
  </p:sldMasterIdLst>
  <p:sldIdLst>
    <p:sldId xmlns:r="http://schemas.openxmlformats.org/officeDocument/2006/relationships" id="256" r:id="R2570125a577e4521"/>
    <p:sldId xmlns:r="http://schemas.openxmlformats.org/officeDocument/2006/relationships" id="257" r:id="R9dce7558dc1b4b1e"/>
    <p:sldId xmlns:r="http://schemas.openxmlformats.org/officeDocument/2006/relationships" id="258" r:id="R7e34152041104635"/>
    <p:sldId xmlns:r="http://schemas.openxmlformats.org/officeDocument/2006/relationships" id="259" r:id="R741406f351994347"/>
    <p:sldId xmlns:r="http://schemas.openxmlformats.org/officeDocument/2006/relationships" id="260" r:id="R7f340ec7bbd644ef"/>
    <p:sldId xmlns:r="http://schemas.openxmlformats.org/officeDocument/2006/relationships" id="261" r:id="R2764fd553cc0479c"/>
    <p:sldId xmlns:r="http://schemas.openxmlformats.org/officeDocument/2006/relationships" id="262" r:id="R4af8037a5cd6431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24ef02f0a9e454e" /><Relationship Type="http://schemas.openxmlformats.org/officeDocument/2006/relationships/slide" Target="/ppt/slides/slide1.xml" Id="R2570125a577e4521" /><Relationship Type="http://schemas.openxmlformats.org/officeDocument/2006/relationships/slide" Target="/ppt/slides/slide2.xml" Id="R9dce7558dc1b4b1e" /><Relationship Type="http://schemas.openxmlformats.org/officeDocument/2006/relationships/slide" Target="/ppt/slides/slide3.xml" Id="R7e34152041104635" /><Relationship Type="http://schemas.openxmlformats.org/officeDocument/2006/relationships/slide" Target="/ppt/slides/slide4.xml" Id="R741406f351994347" /><Relationship Type="http://schemas.openxmlformats.org/officeDocument/2006/relationships/slide" Target="/ppt/slides/slide5.xml" Id="R7f340ec7bbd644ef" /><Relationship Type="http://schemas.openxmlformats.org/officeDocument/2006/relationships/slide" Target="/ppt/slides/slide6.xml" Id="R2764fd553cc0479c" /><Relationship Type="http://schemas.openxmlformats.org/officeDocument/2006/relationships/slide" Target="/ppt/slides/slide7.xml" Id="R4af8037a5cd6431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3777a82d7304d5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7c4b1d2f4a4783" /><Relationship Type="http://schemas.openxmlformats.org/officeDocument/2006/relationships/theme" Target="/ppt/slideMasters/theme/theme1.xml" Id="Rf7e00a6df2d0497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d7c4b1d2f4a478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b264f0c7994a8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e2486e29c24eb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65b29d74174dd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0d6858207f4dc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1304c216104c2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bd8cf24fa04f6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76db917a0140b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BRASSERIE HANSKEN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BRASSERIE HANSKEN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BRASSERIE HANSKEN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BRASSERIE HANSKEN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BRASSERIE HANSKEN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BRASSERIE HANSKEN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30 537 051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2 609 492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2 133 457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3 357 144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12 433 936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BRASSERIE HANSKEN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AKERSHUSGRUPPEN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BRASSERIE HANSKEN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Rådhusgata 32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0151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42 60 88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976 633 113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BRASSERIE HANSKEN AS</a:t>
            </a:r>
          </a:p>
        </p:txBody>
      </p:sp>
    </p:spTree>
  </p:cSld>
  <p:clrMapOvr>
    <a:masterClrMapping xmlns:a="http://schemas.openxmlformats.org/drawingml/2006/main"/>
  </p:clrMapOvr>
</p:sld>
</file>