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3702d49b042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d88309e9b84241"/>
  </p:sldMasterIdLst>
  <p:sldIdLst>
    <p:sldId xmlns:r="http://schemas.openxmlformats.org/officeDocument/2006/relationships" id="256" r:id="Rff1a2149ac484b9d"/>
    <p:sldId xmlns:r="http://schemas.openxmlformats.org/officeDocument/2006/relationships" id="257" r:id="Ra9f9d661e1514773"/>
    <p:sldId xmlns:r="http://schemas.openxmlformats.org/officeDocument/2006/relationships" id="258" r:id="R6a8a4589bbdc42e1"/>
    <p:sldId xmlns:r="http://schemas.openxmlformats.org/officeDocument/2006/relationships" id="259" r:id="R5aacd3e483644c2f"/>
    <p:sldId xmlns:r="http://schemas.openxmlformats.org/officeDocument/2006/relationships" id="260" r:id="Ree9f5bc697434cdf"/>
    <p:sldId xmlns:r="http://schemas.openxmlformats.org/officeDocument/2006/relationships" id="261" r:id="Rcef19778a2b1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88309e9b84241" /><Relationship Type="http://schemas.openxmlformats.org/officeDocument/2006/relationships/slide" Target="/ppt/slides/slide1.xml" Id="Rff1a2149ac484b9d" /><Relationship Type="http://schemas.openxmlformats.org/officeDocument/2006/relationships/slide" Target="/ppt/slides/slide2.xml" Id="Ra9f9d661e1514773" /><Relationship Type="http://schemas.openxmlformats.org/officeDocument/2006/relationships/slide" Target="/ppt/slides/slide3.xml" Id="R6a8a4589bbdc42e1" /><Relationship Type="http://schemas.openxmlformats.org/officeDocument/2006/relationships/slide" Target="/ppt/slides/slide4.xml" Id="R5aacd3e483644c2f" /><Relationship Type="http://schemas.openxmlformats.org/officeDocument/2006/relationships/slide" Target="/ppt/slides/slide5.xml" Id="Ree9f5bc697434cdf" /><Relationship Type="http://schemas.openxmlformats.org/officeDocument/2006/relationships/slide" Target="/ppt/slides/slide6.xml" Id="Rcef19778a2b1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a02e0c943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cb632ab134719" /><Relationship Type="http://schemas.openxmlformats.org/officeDocument/2006/relationships/theme" Target="/ppt/slideMasters/theme/theme1.xml" Id="Re52d852ef43e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bcb632ab1347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172daec5043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22ab997f5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c9ba5319847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0921441c6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fed9921b341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bfc9496da4e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RC DEI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 DEI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 DEI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 DEI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 DEI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 DEI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Dei Ltd, Wellheads Road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SEMCO MARITIME SANDNES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 DEI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976 655 052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 DEI NORGE AS</a:t>
            </a:r>
          </a:p>
        </p:txBody>
      </p:sp>
    </p:spTree>
  </p:cSld>
  <p:clrMapOvr>
    <a:masterClrMapping xmlns:a="http://schemas.openxmlformats.org/drawingml/2006/main"/>
  </p:clrMapOvr>
</p:sld>
</file>