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dab8c21fa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7e62bb038466b"/>
  </p:sldMasterIdLst>
  <p:sldIdLst>
    <p:sldId xmlns:r="http://schemas.openxmlformats.org/officeDocument/2006/relationships" id="256" r:id="R50c5abe18d614a44"/>
    <p:sldId xmlns:r="http://schemas.openxmlformats.org/officeDocument/2006/relationships" id="257" r:id="Re869f21616ad4b68"/>
    <p:sldId xmlns:r="http://schemas.openxmlformats.org/officeDocument/2006/relationships" id="258" r:id="R536320a5a10e4273"/>
    <p:sldId xmlns:r="http://schemas.openxmlformats.org/officeDocument/2006/relationships" id="259" r:id="R7f38dee4457b42e1"/>
    <p:sldId xmlns:r="http://schemas.openxmlformats.org/officeDocument/2006/relationships" id="260" r:id="Ref2ffeb6fe504da4"/>
    <p:sldId xmlns:r="http://schemas.openxmlformats.org/officeDocument/2006/relationships" id="261" r:id="Re9d2620359264d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7e62bb038466b" /><Relationship Type="http://schemas.openxmlformats.org/officeDocument/2006/relationships/slide" Target="/ppt/slides/slide1.xml" Id="R50c5abe18d614a44" /><Relationship Type="http://schemas.openxmlformats.org/officeDocument/2006/relationships/slide" Target="/ppt/slides/slide2.xml" Id="Re869f21616ad4b68" /><Relationship Type="http://schemas.openxmlformats.org/officeDocument/2006/relationships/slide" Target="/ppt/slides/slide3.xml" Id="R536320a5a10e4273" /><Relationship Type="http://schemas.openxmlformats.org/officeDocument/2006/relationships/slide" Target="/ppt/slides/slide4.xml" Id="R7f38dee4457b42e1" /><Relationship Type="http://schemas.openxmlformats.org/officeDocument/2006/relationships/slide" Target="/ppt/slides/slide5.xml" Id="Ref2ffeb6fe504da4" /><Relationship Type="http://schemas.openxmlformats.org/officeDocument/2006/relationships/slide" Target="/ppt/slides/slide6.xml" Id="Re9d2620359264d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3cc06e2f7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a4ede51fe4245" /><Relationship Type="http://schemas.openxmlformats.org/officeDocument/2006/relationships/theme" Target="/ppt/slideMasters/theme/theme1.xml" Id="R46d8637a977e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a4ede51fe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8e119821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5c0222068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595eeb351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775c8b1cb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ac8f2e57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95d98a954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976 657 438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