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5e5b9f2f1d45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4728f58ca9432e"/>
  </p:sldMasterIdLst>
  <p:sldIdLst>
    <p:sldId xmlns:r="http://schemas.openxmlformats.org/officeDocument/2006/relationships" id="256" r:id="Ra7d7b9189cf14b0b"/>
    <p:sldId xmlns:r="http://schemas.openxmlformats.org/officeDocument/2006/relationships" id="257" r:id="R3cb02264223b4d51"/>
    <p:sldId xmlns:r="http://schemas.openxmlformats.org/officeDocument/2006/relationships" id="258" r:id="Rde452b8b57814589"/>
    <p:sldId xmlns:r="http://schemas.openxmlformats.org/officeDocument/2006/relationships" id="259" r:id="Rc62d9d8713e94d61"/>
    <p:sldId xmlns:r="http://schemas.openxmlformats.org/officeDocument/2006/relationships" id="260" r:id="R2617cfeaa4af437e"/>
    <p:sldId xmlns:r="http://schemas.openxmlformats.org/officeDocument/2006/relationships" id="261" r:id="R6361c356749147b4"/>
    <p:sldId xmlns:r="http://schemas.openxmlformats.org/officeDocument/2006/relationships" id="262" r:id="Rc13a6bab65864a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728f58ca9432e" /><Relationship Type="http://schemas.openxmlformats.org/officeDocument/2006/relationships/slide" Target="/ppt/slides/slide1.xml" Id="Ra7d7b9189cf14b0b" /><Relationship Type="http://schemas.openxmlformats.org/officeDocument/2006/relationships/slide" Target="/ppt/slides/slide2.xml" Id="R3cb02264223b4d51" /><Relationship Type="http://schemas.openxmlformats.org/officeDocument/2006/relationships/slide" Target="/ppt/slides/slide3.xml" Id="Rde452b8b57814589" /><Relationship Type="http://schemas.openxmlformats.org/officeDocument/2006/relationships/slide" Target="/ppt/slides/slide4.xml" Id="Rc62d9d8713e94d61" /><Relationship Type="http://schemas.openxmlformats.org/officeDocument/2006/relationships/slide" Target="/ppt/slides/slide5.xml" Id="R2617cfeaa4af437e" /><Relationship Type="http://schemas.openxmlformats.org/officeDocument/2006/relationships/slide" Target="/ppt/slides/slide6.xml" Id="R6361c356749147b4" /><Relationship Type="http://schemas.openxmlformats.org/officeDocument/2006/relationships/slide" Target="/ppt/slides/slide7.xml" Id="Rc13a6bab65864a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f487d54d5e4c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66674de8c4253" /><Relationship Type="http://schemas.openxmlformats.org/officeDocument/2006/relationships/theme" Target="/ppt/slideMasters/theme/theme1.xml" Id="Rc58f888fb3694b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666674de8c42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1ee6557614e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acb27c9e444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e4733b5464e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3ea1e9b9a4f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d1582b9b54c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107b9a2a04e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5087764b947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NORLANDIA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NORLANDIA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4 548 427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−3 528 495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−28 594 799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145 032 141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674 809 718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NORLANDIA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eiendom@norlandia.no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www.norlandia.no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976 657 438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EIENDOM AS</a:t>
            </a:r>
          </a:p>
        </p:txBody>
      </p:sp>
    </p:spTree>
  </p:cSld>
  <p:clrMapOvr>
    <a:masterClrMapping xmlns:a="http://schemas.openxmlformats.org/drawingml/2006/main"/>
  </p:clrMapOvr>
</p:sld>
</file>