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6f52a5af0441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e9401ef13d49cf"/>
  </p:sldMasterIdLst>
  <p:sldIdLst>
    <p:sldId xmlns:r="http://schemas.openxmlformats.org/officeDocument/2006/relationships" id="256" r:id="R20bb32d0f6bd41a2"/>
    <p:sldId xmlns:r="http://schemas.openxmlformats.org/officeDocument/2006/relationships" id="257" r:id="Reda29326f765492b"/>
    <p:sldId xmlns:r="http://schemas.openxmlformats.org/officeDocument/2006/relationships" id="258" r:id="Re283e8d66bc44b3e"/>
    <p:sldId xmlns:r="http://schemas.openxmlformats.org/officeDocument/2006/relationships" id="259" r:id="R8e0d9f409af148fd"/>
    <p:sldId xmlns:r="http://schemas.openxmlformats.org/officeDocument/2006/relationships" id="260" r:id="Re734c0f7ab82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e9401ef13d49cf" /><Relationship Type="http://schemas.openxmlformats.org/officeDocument/2006/relationships/slide" Target="/ppt/slides/slide1.xml" Id="R20bb32d0f6bd41a2" /><Relationship Type="http://schemas.openxmlformats.org/officeDocument/2006/relationships/slide" Target="/ppt/slides/slide2.xml" Id="Reda29326f765492b" /><Relationship Type="http://schemas.openxmlformats.org/officeDocument/2006/relationships/slide" Target="/ppt/slides/slide3.xml" Id="Re283e8d66bc44b3e" /><Relationship Type="http://schemas.openxmlformats.org/officeDocument/2006/relationships/slide" Target="/ppt/slides/slide4.xml" Id="R8e0d9f409af148fd" /><Relationship Type="http://schemas.openxmlformats.org/officeDocument/2006/relationships/slide" Target="/ppt/slides/slide5.xml" Id="Re734c0f7ab82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3877b9aad42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4fe1d75764d99" /><Relationship Type="http://schemas.openxmlformats.org/officeDocument/2006/relationships/theme" Target="/ppt/slideMasters/theme/theme1.xml" Id="R99626f1d6a2f45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84fe1d75764d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ea079574f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d45bfaec2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4fe1d8cb848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3460c018d4e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e57def7dd4b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ARNES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ARNES MAT AS</a:t>
            </a:r>
          </a:p>
        </p:txBody>
      </p:sp>
    </p:spTree>
  </p:cSld>
  <p:clrMapOvr>
    <a:masterClrMapping xmlns:a="http://schemas.openxmlformats.org/drawingml/2006/main"/>
  </p:clrMapOvr>
</p:sld>
</file>