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3a530979542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2733b323c4648"/>
  </p:sldMasterIdLst>
  <p:sldIdLst>
    <p:sldId xmlns:r="http://schemas.openxmlformats.org/officeDocument/2006/relationships" id="256" r:id="R970929baf26f4b1b"/>
    <p:sldId xmlns:r="http://schemas.openxmlformats.org/officeDocument/2006/relationships" id="257" r:id="Rd04a662f2f9646df"/>
    <p:sldId xmlns:r="http://schemas.openxmlformats.org/officeDocument/2006/relationships" id="258" r:id="R048f1077358947dc"/>
    <p:sldId xmlns:r="http://schemas.openxmlformats.org/officeDocument/2006/relationships" id="259" r:id="Rd54603fa5bac4a33"/>
    <p:sldId xmlns:r="http://schemas.openxmlformats.org/officeDocument/2006/relationships" id="260" r:id="R27958c0c0d624b97"/>
    <p:sldId xmlns:r="http://schemas.openxmlformats.org/officeDocument/2006/relationships" id="261" r:id="R7e12ce683d8044e1"/>
    <p:sldId xmlns:r="http://schemas.openxmlformats.org/officeDocument/2006/relationships" id="262" r:id="R91476c7fc4aa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2733b323c4648" /><Relationship Type="http://schemas.openxmlformats.org/officeDocument/2006/relationships/slide" Target="/ppt/slides/slide1.xml" Id="R970929baf26f4b1b" /><Relationship Type="http://schemas.openxmlformats.org/officeDocument/2006/relationships/slide" Target="/ppt/slides/slide2.xml" Id="Rd04a662f2f9646df" /><Relationship Type="http://schemas.openxmlformats.org/officeDocument/2006/relationships/slide" Target="/ppt/slides/slide3.xml" Id="R048f1077358947dc" /><Relationship Type="http://schemas.openxmlformats.org/officeDocument/2006/relationships/slide" Target="/ppt/slides/slide4.xml" Id="Rd54603fa5bac4a33" /><Relationship Type="http://schemas.openxmlformats.org/officeDocument/2006/relationships/slide" Target="/ppt/slides/slide5.xml" Id="R27958c0c0d624b97" /><Relationship Type="http://schemas.openxmlformats.org/officeDocument/2006/relationships/slide" Target="/ppt/slides/slide6.xml" Id="R7e12ce683d8044e1" /><Relationship Type="http://schemas.openxmlformats.org/officeDocument/2006/relationships/slide" Target="/ppt/slides/slide7.xml" Id="R91476c7fc4aa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86754808a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0eecd9d7e4b9f" /><Relationship Type="http://schemas.openxmlformats.org/officeDocument/2006/relationships/theme" Target="/ppt/slideMasters/theme/theme1.xml" Id="R4a9ab774c63e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0eecd9d7e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7dcf7e14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266441dcf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41bea5e7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080cfdd424b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b475e04d47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22bf206cf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892ccf9cf43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FAIR PLAY GAMES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FAIR PLAY GAMES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37 212 777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MICASA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Tollbodgaten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3111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35 41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firmapost@eurosteps.no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 PLAY GAMES AS</a:t>
            </a:r>
          </a:p>
        </p:txBody>
      </p:sp>
    </p:spTree>
  </p:cSld>
  <p:clrMapOvr>
    <a:masterClrMapping xmlns:a="http://schemas.openxmlformats.org/drawingml/2006/main"/>
  </p:clrMapOvr>
</p:sld>
</file>