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259f3202a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8533300a0b4d9d"/>
  </p:sldMasterIdLst>
  <p:sldIdLst>
    <p:sldId xmlns:r="http://schemas.openxmlformats.org/officeDocument/2006/relationships" id="256" r:id="R7e6ba1ac8249454d"/>
    <p:sldId xmlns:r="http://schemas.openxmlformats.org/officeDocument/2006/relationships" id="257" r:id="R82cff16e5ada4a0a"/>
    <p:sldId xmlns:r="http://schemas.openxmlformats.org/officeDocument/2006/relationships" id="258" r:id="Rd268641c37d0465d"/>
    <p:sldId xmlns:r="http://schemas.openxmlformats.org/officeDocument/2006/relationships" id="259" r:id="R6e25cf07ed5f4a1c"/>
    <p:sldId xmlns:r="http://schemas.openxmlformats.org/officeDocument/2006/relationships" id="260" r:id="Rb0e802da3a1f4503"/>
    <p:sldId xmlns:r="http://schemas.openxmlformats.org/officeDocument/2006/relationships" id="261" r:id="R2e738cecd4f1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533300a0b4d9d" /><Relationship Type="http://schemas.openxmlformats.org/officeDocument/2006/relationships/slide" Target="/ppt/slides/slide1.xml" Id="R7e6ba1ac8249454d" /><Relationship Type="http://schemas.openxmlformats.org/officeDocument/2006/relationships/slide" Target="/ppt/slides/slide2.xml" Id="R82cff16e5ada4a0a" /><Relationship Type="http://schemas.openxmlformats.org/officeDocument/2006/relationships/slide" Target="/ppt/slides/slide3.xml" Id="Rd268641c37d0465d" /><Relationship Type="http://schemas.openxmlformats.org/officeDocument/2006/relationships/slide" Target="/ppt/slides/slide4.xml" Id="R6e25cf07ed5f4a1c" /><Relationship Type="http://schemas.openxmlformats.org/officeDocument/2006/relationships/slide" Target="/ppt/slides/slide5.xml" Id="Rb0e802da3a1f4503" /><Relationship Type="http://schemas.openxmlformats.org/officeDocument/2006/relationships/slide" Target="/ppt/slides/slide6.xml" Id="R2e738cecd4f1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d6a645f5a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02d0e14584cb8" /><Relationship Type="http://schemas.openxmlformats.org/officeDocument/2006/relationships/theme" Target="/ppt/slideMasters/theme/theme1.xml" Id="R8c748e2dc83f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c02d0e1458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9370726f9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8fb821e9a47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2139e47b8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bb7a544c44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516132f03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7778e2575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 PLAY GAMES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 PLAY GAMES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37 212 777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firmapost@eurosteps.no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976 692 829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